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six-kingdom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11/29/18 Thursday Warm Up 4 min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Mushroom Stories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Colorful mushrooms often play fanciful roles in stories and legends. They are interesting in real life as well. Many mushrooms, including the one shown here, are poisonous</a:t>
            </a:r>
            <a:r>
              <a:rPr lang="en-US" dirty="0" smtClean="0"/>
              <a:t>.</a:t>
            </a:r>
          </a:p>
          <a:p>
            <a:r>
              <a:rPr lang="en-US" dirty="0"/>
              <a:t>1 What parts do you observe in this mushroom?	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Answer</a:t>
            </a:r>
            <a:r>
              <a:rPr lang="en-US" b="1" dirty="0">
                <a:solidFill>
                  <a:srgbClr val="FF0000"/>
                </a:solidFill>
              </a:rPr>
              <a:t>; The parts include a narrow stalk and a wide, umbrella-shaped cap.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232828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9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Flocabulary</a:t>
            </a:r>
            <a:r>
              <a:rPr lang="en-US" dirty="0" smtClean="0"/>
              <a:t> Six kingdom 20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</p:txBody>
      </p:sp>
    </p:spTree>
    <p:extLst>
      <p:ext uri="{BB962C8B-B14F-4D97-AF65-F5344CB8AC3E}">
        <p14:creationId xmlns:p14="http://schemas.microsoft.com/office/powerpoint/2010/main" val="14414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392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Flocabulary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Watch the video 5 min</a:t>
            </a:r>
          </a:p>
          <a:p>
            <a:r>
              <a:rPr lang="en-US" dirty="0" smtClean="0"/>
              <a:t>2) Fill in the blanks 5 min </a:t>
            </a:r>
          </a:p>
          <a:p>
            <a:r>
              <a:rPr lang="en-US" dirty="0" smtClean="0"/>
              <a:t>3) Review 5 min </a:t>
            </a:r>
          </a:p>
          <a:p>
            <a:r>
              <a:rPr lang="en-US" dirty="0" smtClean="0"/>
              <a:t>4) Rap Lyric (Group </a:t>
            </a:r>
            <a:r>
              <a:rPr lang="en-US" dirty="0" smtClean="0"/>
              <a:t>Activity</a:t>
            </a:r>
            <a:r>
              <a:rPr lang="en-US" dirty="0" smtClean="0"/>
              <a:t>) 5 min </a:t>
            </a:r>
            <a:endParaRPr lang="en-US" dirty="0" smtClean="0"/>
          </a:p>
          <a:p>
            <a:r>
              <a:rPr lang="en-US">
                <a:hlinkClick r:id="rId2"/>
              </a:rPr>
              <a:t>https://</a:t>
            </a:r>
            <a:r>
              <a:rPr lang="en-US">
                <a:hlinkClick r:id="rId2"/>
              </a:rPr>
              <a:t>www.flocabulary.com/unit/six-kingdoms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7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 about </a:t>
            </a:r>
            <a:r>
              <a:rPr lang="en-US" smtClean="0"/>
              <a:t>the rap video.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11/29/18 Thursday Warm Up 4 min </vt:lpstr>
      <vt:lpstr>Today Agenda</vt:lpstr>
      <vt:lpstr>Flocabulary 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11/29/18 Thursday Warm Up 4 min </dc:title>
  <dc:creator>Ahmet ilbay</dc:creator>
  <cp:lastModifiedBy>Ahmet ilbay</cp:lastModifiedBy>
  <cp:revision>2</cp:revision>
  <dcterms:created xsi:type="dcterms:W3CDTF">2006-08-16T00:00:00Z</dcterms:created>
  <dcterms:modified xsi:type="dcterms:W3CDTF">2018-11-29T13:28:00Z</dcterms:modified>
</cp:coreProperties>
</file>