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connected.mcgraw-hill.com/media/repository/protected_content/COMPOUND/50000020/22/68/Fertilization%20and%20Birth/fertilizationandbirth.html?mghCourseID=ZVM9O1CFVLPB512XE13QEGCSJO"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52400"/>
            <a:ext cx="7772400" cy="384175"/>
          </a:xfrm>
        </p:spPr>
        <p:txBody>
          <a:bodyPr>
            <a:normAutofit fontScale="90000"/>
          </a:bodyPr>
          <a:lstStyle/>
          <a:p>
            <a:r>
              <a:rPr lang="en-US" dirty="0" smtClean="0"/>
              <a:t>Warm Up 4 min 11/5/18 Monday </a:t>
            </a:r>
            <a:endParaRPr lang="en-US" dirty="0"/>
          </a:p>
        </p:txBody>
      </p:sp>
      <p:sp>
        <p:nvSpPr>
          <p:cNvPr id="3" name="Subtitle 2"/>
          <p:cNvSpPr>
            <a:spLocks noGrp="1"/>
          </p:cNvSpPr>
          <p:nvPr>
            <p:ph type="subTitle" idx="1"/>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771" y="685800"/>
            <a:ext cx="8991600" cy="586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48411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 Answer</a:t>
            </a:r>
            <a:endParaRPr lang="en-US" dirty="0"/>
          </a:p>
        </p:txBody>
      </p:sp>
      <p:sp>
        <p:nvSpPr>
          <p:cNvPr id="3" name="Content Placeholder 2"/>
          <p:cNvSpPr>
            <a:spLocks noGrp="1"/>
          </p:cNvSpPr>
          <p:nvPr>
            <p:ph idx="1"/>
          </p:nvPr>
        </p:nvSpPr>
        <p:spPr>
          <a:xfrm>
            <a:off x="457200" y="1219200"/>
            <a:ext cx="8229600" cy="4906963"/>
          </a:xfrm>
        </p:spPr>
        <p:txBody>
          <a:bodyPr>
            <a:normAutofit fontScale="92500"/>
          </a:bodyPr>
          <a:lstStyle/>
          <a:p>
            <a:pPr marL="0" indent="0">
              <a:buNone/>
            </a:pPr>
            <a:r>
              <a:rPr lang="en-US" dirty="0" smtClean="0"/>
              <a:t>1.All </a:t>
            </a:r>
            <a:r>
              <a:rPr lang="en-US" dirty="0"/>
              <a:t>the kittens appear to be around the same age, have the same size and body shape, and have striped fur. They differ in that the patterns of their fur vary, and most are gray while one is orange. </a:t>
            </a:r>
            <a:endParaRPr lang="en-US" dirty="0" smtClean="0"/>
          </a:p>
          <a:p>
            <a:pPr marL="0" indent="0">
              <a:buNone/>
            </a:pPr>
            <a:r>
              <a:rPr lang="en-US" dirty="0" smtClean="0"/>
              <a:t>2 It </a:t>
            </a:r>
            <a:r>
              <a:rPr lang="en-US" dirty="0"/>
              <a:t>is possible that one parent has gray and white stripes, and the other has orange and white stripes. </a:t>
            </a:r>
            <a:endParaRPr lang="en-US" dirty="0" smtClean="0"/>
          </a:p>
          <a:p>
            <a:pPr marL="0" indent="0">
              <a:buNone/>
            </a:pPr>
            <a:r>
              <a:rPr lang="en-US" dirty="0" smtClean="0"/>
              <a:t>3 </a:t>
            </a:r>
            <a:r>
              <a:rPr lang="en-US" dirty="0"/>
              <a:t>Like families of cats, human families have members who resemble one another in some ways but differ in other ways</a:t>
            </a:r>
          </a:p>
        </p:txBody>
      </p:sp>
    </p:spTree>
    <p:extLst>
      <p:ext uri="{BB962C8B-B14F-4D97-AF65-F5344CB8AC3E}">
        <p14:creationId xmlns:p14="http://schemas.microsoft.com/office/powerpoint/2010/main" val="29900937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 Agenda</a:t>
            </a:r>
            <a:endParaRPr lang="en-US" dirty="0"/>
          </a:p>
        </p:txBody>
      </p:sp>
      <p:sp>
        <p:nvSpPr>
          <p:cNvPr id="3" name="Content Placeholder 2"/>
          <p:cNvSpPr>
            <a:spLocks noGrp="1"/>
          </p:cNvSpPr>
          <p:nvPr>
            <p:ph idx="1"/>
          </p:nvPr>
        </p:nvSpPr>
        <p:spPr>
          <a:xfrm>
            <a:off x="381000" y="1219200"/>
            <a:ext cx="8305800" cy="4906963"/>
          </a:xfrm>
        </p:spPr>
        <p:txBody>
          <a:bodyPr>
            <a:normAutofit lnSpcReduction="10000"/>
          </a:bodyPr>
          <a:lstStyle/>
          <a:p>
            <a:r>
              <a:rPr lang="en-US" dirty="0" smtClean="0"/>
              <a:t>1) Warm Up 4min </a:t>
            </a:r>
          </a:p>
          <a:p>
            <a:r>
              <a:rPr lang="en-US" dirty="0" smtClean="0"/>
              <a:t>2) Lesson Vocabulary 10 min </a:t>
            </a:r>
          </a:p>
          <a:p>
            <a:r>
              <a:rPr lang="en-US" dirty="0" smtClean="0"/>
              <a:t>3) Video 5 min</a:t>
            </a:r>
          </a:p>
          <a:p>
            <a:r>
              <a:rPr lang="en-US" dirty="0" smtClean="0"/>
              <a:t>4) </a:t>
            </a:r>
            <a:r>
              <a:rPr lang="en-US" dirty="0" err="1" smtClean="0"/>
              <a:t>Plicker</a:t>
            </a:r>
            <a:r>
              <a:rPr lang="en-US" dirty="0" smtClean="0"/>
              <a:t> 25 min </a:t>
            </a:r>
          </a:p>
          <a:p>
            <a:r>
              <a:rPr lang="en-US" dirty="0" smtClean="0"/>
              <a:t>Reminder </a:t>
            </a:r>
          </a:p>
          <a:p>
            <a:r>
              <a:rPr lang="en-US" dirty="0" smtClean="0"/>
              <a:t>Weekly Homework Due is 11/9/18 Friday</a:t>
            </a:r>
          </a:p>
          <a:p>
            <a:r>
              <a:rPr lang="en-US" dirty="0" smtClean="0"/>
              <a:t>Open Notebook quiz 11/9/18 </a:t>
            </a:r>
          </a:p>
          <a:p>
            <a:r>
              <a:rPr lang="en-US" dirty="0" smtClean="0"/>
              <a:t>STEM FAIR STEP 4 Experimental Procedure 11/20/18 </a:t>
            </a:r>
            <a:endParaRPr lang="en-US" dirty="0"/>
          </a:p>
        </p:txBody>
      </p:sp>
    </p:spTree>
    <p:extLst>
      <p:ext uri="{BB962C8B-B14F-4D97-AF65-F5344CB8AC3E}">
        <p14:creationId xmlns:p14="http://schemas.microsoft.com/office/powerpoint/2010/main" val="2625971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Lesson Vocabulary- 10 min</a:t>
            </a:r>
            <a:endParaRPr lang="en-US" dirty="0"/>
          </a:p>
        </p:txBody>
      </p:sp>
      <p:sp>
        <p:nvSpPr>
          <p:cNvPr id="3" name="Content Placeholder 2"/>
          <p:cNvSpPr>
            <a:spLocks noGrp="1"/>
          </p:cNvSpPr>
          <p:nvPr>
            <p:ph idx="1"/>
          </p:nvPr>
        </p:nvSpPr>
        <p:spPr>
          <a:xfrm>
            <a:off x="304800" y="762000"/>
            <a:ext cx="8686800" cy="5715000"/>
          </a:xfrm>
        </p:spPr>
        <p:txBody>
          <a:bodyPr>
            <a:noAutofit/>
          </a:bodyPr>
          <a:lstStyle/>
          <a:p>
            <a:pPr marL="0" indent="0">
              <a:buNone/>
            </a:pPr>
            <a:r>
              <a:rPr lang="en-US" sz="2400" dirty="0"/>
              <a:t>1. The egg is the female sex cell, and the sperm is the male sex cell. </a:t>
            </a:r>
            <a:endParaRPr lang="en-US" sz="2400" dirty="0" smtClean="0"/>
          </a:p>
          <a:p>
            <a:pPr marL="0" indent="0">
              <a:buNone/>
            </a:pPr>
            <a:r>
              <a:rPr lang="en-US" sz="2400" dirty="0" smtClean="0"/>
              <a:t>2</a:t>
            </a:r>
            <a:r>
              <a:rPr lang="en-US" sz="2400" dirty="0"/>
              <a:t>. Fertilization is the joining of the egg and sperm that produces a zygote, which will develop into a new organism. </a:t>
            </a:r>
            <a:endParaRPr lang="en-US" sz="2400" dirty="0" smtClean="0"/>
          </a:p>
          <a:p>
            <a:pPr marL="0" indent="0">
              <a:buNone/>
            </a:pPr>
            <a:r>
              <a:rPr lang="en-US" sz="2400" dirty="0" smtClean="0"/>
              <a:t>3</a:t>
            </a:r>
            <a:r>
              <a:rPr lang="en-US" sz="2400" dirty="0"/>
              <a:t>. Haploid cells, like sex cells, have only one set of chromosomes. Diploid cells, like most body cells, have pairs of chromosomes. </a:t>
            </a:r>
            <a:endParaRPr lang="en-US" sz="2400" dirty="0" smtClean="0"/>
          </a:p>
          <a:p>
            <a:pPr marL="0" indent="0">
              <a:buNone/>
            </a:pPr>
            <a:r>
              <a:rPr lang="en-US" sz="2400" dirty="0" smtClean="0"/>
              <a:t>4</a:t>
            </a:r>
            <a:r>
              <a:rPr lang="en-US" sz="2400" dirty="0"/>
              <a:t>. Sexual reproduction involves putting together the DNA of two different sex cells through fertilization. </a:t>
            </a:r>
            <a:endParaRPr lang="en-US" sz="2400" dirty="0" smtClean="0"/>
          </a:p>
          <a:p>
            <a:pPr marL="0" indent="0">
              <a:buNone/>
            </a:pPr>
            <a:r>
              <a:rPr lang="en-US" sz="2400" dirty="0" smtClean="0"/>
              <a:t>5</a:t>
            </a:r>
            <a:r>
              <a:rPr lang="en-US" sz="2400" dirty="0"/>
              <a:t>. A diploid cell has homologous chromosomes, or pairs of chromosomes—one from each parent. </a:t>
            </a:r>
            <a:endParaRPr lang="en-US" sz="2400" dirty="0" smtClean="0"/>
          </a:p>
          <a:p>
            <a:pPr marL="0" indent="0">
              <a:buNone/>
            </a:pPr>
            <a:r>
              <a:rPr lang="en-US" sz="2400" dirty="0" smtClean="0"/>
              <a:t>6</a:t>
            </a:r>
            <a:r>
              <a:rPr lang="en-US" sz="2400" dirty="0"/>
              <a:t>. Meiosis separates pairs of homologous chromosomes, which are made of DNA, resulting in haploid cells. </a:t>
            </a:r>
            <a:endParaRPr lang="en-US" sz="2400" dirty="0" smtClean="0"/>
          </a:p>
          <a:p>
            <a:pPr marL="0" indent="0">
              <a:buNone/>
            </a:pPr>
            <a:r>
              <a:rPr lang="en-US" sz="2400" dirty="0" smtClean="0"/>
              <a:t>7</a:t>
            </a:r>
            <a:r>
              <a:rPr lang="en-US" sz="2400" dirty="0"/>
              <a:t>. Meiosis begins with one diploid cell and produces four haploid cells</a:t>
            </a:r>
          </a:p>
        </p:txBody>
      </p:sp>
    </p:spTree>
    <p:extLst>
      <p:ext uri="{BB962C8B-B14F-4D97-AF65-F5344CB8AC3E}">
        <p14:creationId xmlns:p14="http://schemas.microsoft.com/office/powerpoint/2010/main" val="4050959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barn(inVertical)">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ipe(down)">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wipe(down)">
                                      <p:cBhvr>
                                        <p:cTn id="24" dur="5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wipe(down)">
                                      <p:cBhvr>
                                        <p:cTn id="29" dur="5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wipe(down)">
                                      <p:cBhvr>
                                        <p:cTn id="34" dur="500"/>
                                        <p:tgtEl>
                                          <p:spTgt spid="3">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wipe(down)">
                                      <p:cBhvr>
                                        <p:cTn id="3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 (Brain Pop) </a:t>
            </a:r>
            <a:endParaRPr lang="en-US" dirty="0"/>
          </a:p>
        </p:txBody>
      </p:sp>
      <p:sp>
        <p:nvSpPr>
          <p:cNvPr id="3" name="Content Placeholder 2"/>
          <p:cNvSpPr>
            <a:spLocks noGrp="1"/>
          </p:cNvSpPr>
          <p:nvPr>
            <p:ph idx="1"/>
          </p:nvPr>
        </p:nvSpPr>
        <p:spPr/>
        <p:txBody>
          <a:bodyPr/>
          <a:lstStyle/>
          <a:p>
            <a:r>
              <a:rPr lang="en-US" dirty="0" smtClean="0"/>
              <a:t>Fertilization and Birth </a:t>
            </a:r>
          </a:p>
          <a:p>
            <a:r>
              <a:rPr lang="en-US" dirty="0">
                <a:hlinkClick r:id="rId2"/>
              </a:rPr>
              <a:t>https://</a:t>
            </a:r>
            <a:r>
              <a:rPr lang="en-US" dirty="0" smtClean="0">
                <a:hlinkClick r:id="rId2"/>
              </a:rPr>
              <a:t>connected.mcgraw-hill.com/media/repository/protected_content/COMPOUND/50000020/22/68/Fertilization%20and%20Birth/fertilizationandbirth.html?mghCourseID=ZVM9O1CFVLPB512XE13QEGCSJO</a:t>
            </a:r>
            <a:endParaRPr lang="en-US" dirty="0" smtClean="0"/>
          </a:p>
          <a:p>
            <a:endParaRPr lang="en-US" dirty="0"/>
          </a:p>
        </p:txBody>
      </p:sp>
    </p:spTree>
    <p:extLst>
      <p:ext uri="{BB962C8B-B14F-4D97-AF65-F5344CB8AC3E}">
        <p14:creationId xmlns:p14="http://schemas.microsoft.com/office/powerpoint/2010/main" val="33196237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Plicker</a:t>
            </a:r>
            <a:r>
              <a:rPr lang="en-US" dirty="0" smtClean="0"/>
              <a:t> 10 question- 25 min</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6160043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TotalTime>
  <Words>297</Words>
  <Application>Microsoft Office PowerPoint</Application>
  <PresentationFormat>On-screen Show (4:3)</PresentationFormat>
  <Paragraphs>26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Warm Up 4 min 11/5/18 Monday </vt:lpstr>
      <vt:lpstr>Warm Up Answer</vt:lpstr>
      <vt:lpstr>Today Agenda</vt:lpstr>
      <vt:lpstr>Lesson Vocabulary- 10 min</vt:lpstr>
      <vt:lpstr>Video (Brain Pop) </vt:lpstr>
      <vt:lpstr>Plicker 10 question- 25 min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Warm Up 4 min 11/5/18 Monday </dc:title>
  <dc:creator>Ahmet ilbay</dc:creator>
  <cp:lastModifiedBy>Ahmet ilbay</cp:lastModifiedBy>
  <cp:revision>4</cp:revision>
  <dcterms:created xsi:type="dcterms:W3CDTF">2006-08-16T00:00:00Z</dcterms:created>
  <dcterms:modified xsi:type="dcterms:W3CDTF">2018-11-05T13:33:20Z</dcterms:modified>
</cp:coreProperties>
</file>