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ainpop.com/science/cellularlifeandgenetics/asexualreproduction/fyi/" TargetMode="External"/><Relationship Id="rId3" Type="http://schemas.openxmlformats.org/officeDocument/2006/relationships/hyperlink" Target="https://www.brainpop.com/science/cellularlifeandgenetics/asexualreproduction/quiz/?mode=review" TargetMode="External"/><Relationship Id="rId7" Type="http://schemas.openxmlformats.org/officeDocument/2006/relationships/hyperlink" Target="https://www.brainpop.com/science/cellularlifeandgenetics/asexualreproduction/newsela/" TargetMode="External"/><Relationship Id="rId2" Type="http://schemas.openxmlformats.org/officeDocument/2006/relationships/hyperlink" Target="https://www.brainpop.com/science/cellularlifeandgenetics/asexualreproduc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rainpop.com/make-a-movie/?topic=1065" TargetMode="External"/><Relationship Id="rId5" Type="http://schemas.openxmlformats.org/officeDocument/2006/relationships/hyperlink" Target="https://www.brainpop.com/science/cellularlifeandgenetics/asexualreproduction/activity/?onlyShow=vocabulary" TargetMode="External"/><Relationship Id="rId10" Type="http://schemas.openxmlformats.org/officeDocument/2006/relationships/hyperlink" Target="https://www.brainpop.com/science/cellularlifeandgenetics/asexualreproduction/activity/?onlyShow=graphicOrganizer" TargetMode="External"/><Relationship Id="rId4" Type="http://schemas.openxmlformats.org/officeDocument/2006/relationships/hyperlink" Target="https://www.brainpop.com/make-a-map/?topic=/science/cellularlifeandgenetics/asexualreproduction/" TargetMode="External"/><Relationship Id="rId9" Type="http://schemas.openxmlformats.org/officeDocument/2006/relationships/hyperlink" Target="https://www.brainpop.com/science/cellularlifeandgenetics/asexualreproduction/activity/?onlyShow=standar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izz.com/join" TargetMode="External"/><Relationship Id="rId2" Type="http://schemas.openxmlformats.org/officeDocument/2006/relationships/hyperlink" Target="https://quizizz.com/admi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914400"/>
          </a:xfrm>
        </p:spPr>
        <p:txBody>
          <a:bodyPr/>
          <a:lstStyle/>
          <a:p>
            <a:r>
              <a:rPr lang="en-US" dirty="0" smtClean="0"/>
              <a:t>Warm Up 4 min 11/8/18 Friday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077200" cy="5105400"/>
          </a:xfrm>
        </p:spPr>
        <p:txBody>
          <a:bodyPr/>
          <a:lstStyle/>
          <a:p>
            <a:pPr marL="514350" indent="-514350" algn="l">
              <a:buAutoNum type="arabicParenR"/>
            </a:pPr>
            <a:r>
              <a:rPr lang="en-US" dirty="0" smtClean="0"/>
              <a:t>If you have 2 body cell (46) chromosomes and they have mitosis how many cell you will have at the end? </a:t>
            </a:r>
          </a:p>
          <a:p>
            <a:pPr marL="514350" indent="-514350" algn="l">
              <a:buAutoNum type="arabicParenR"/>
            </a:pPr>
            <a:r>
              <a:rPr lang="en-US" dirty="0" smtClean="0"/>
              <a:t>If you have 4 cell go to meiosis 46 chromosomes how many sex cell you will have at the end?</a:t>
            </a:r>
          </a:p>
          <a:p>
            <a:r>
              <a:rPr lang="en-US" dirty="0" smtClean="0"/>
              <a:t>Answer; 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1) 4 body cell (46)  chromosomes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2) 16 sex cell (23) chromosomes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2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364163"/>
          </a:xfrm>
        </p:spPr>
        <p:txBody>
          <a:bodyPr>
            <a:normAutofit/>
          </a:bodyPr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Open Notebook quiz 15 min- 10 Questions</a:t>
            </a:r>
          </a:p>
          <a:p>
            <a:r>
              <a:rPr lang="en-US" dirty="0" smtClean="0"/>
              <a:t>3) Brain Pop 15 min</a:t>
            </a:r>
          </a:p>
          <a:p>
            <a:r>
              <a:rPr lang="en-US" dirty="0" smtClean="0"/>
              <a:t>4) Quizzes (Fun Reward Activity) 10 </a:t>
            </a:r>
            <a:r>
              <a:rPr lang="en-US" dirty="0" smtClean="0"/>
              <a:t>min</a:t>
            </a:r>
          </a:p>
          <a:p>
            <a:r>
              <a:rPr lang="en-US" dirty="0" smtClean="0"/>
              <a:t>Reminder; Return your Weekly homework and Bell ringer. </a:t>
            </a:r>
          </a:p>
          <a:p>
            <a:r>
              <a:rPr lang="en-US" dirty="0" smtClean="0"/>
              <a:t>Due date for the STEM FAIR STEP 4 Due 11/20/18 (Tuesday)</a:t>
            </a:r>
          </a:p>
          <a:p>
            <a:r>
              <a:rPr lang="en-US" dirty="0" smtClean="0"/>
              <a:t>Chapter Test 11/20/18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771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Socrative</a:t>
            </a:r>
            <a:r>
              <a:rPr lang="en-US" sz="3600" dirty="0" smtClean="0"/>
              <a:t> (15 min) Open Notebook Quiz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10 Questions</a:t>
            </a:r>
          </a:p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2) Room Name; </a:t>
            </a:r>
          </a:p>
          <a:p>
            <a:r>
              <a:rPr lang="en-US" sz="2400" dirty="0" smtClean="0"/>
              <a:t>GURSEYTMSA, </a:t>
            </a:r>
          </a:p>
          <a:p>
            <a:r>
              <a:rPr lang="en-US" sz="2400" dirty="0" smtClean="0"/>
              <a:t>MCNAIRTMSA,</a:t>
            </a:r>
          </a:p>
          <a:p>
            <a:r>
              <a:rPr lang="en-US" sz="2400" dirty="0" smtClean="0"/>
              <a:t>DARWINTMSA,</a:t>
            </a:r>
          </a:p>
          <a:p>
            <a:r>
              <a:rPr lang="en-US" sz="2400" dirty="0" smtClean="0"/>
              <a:t>CARVERTMSA,</a:t>
            </a:r>
          </a:p>
          <a:p>
            <a:r>
              <a:rPr lang="en-US" sz="2400" dirty="0" smtClean="0"/>
              <a:t>BLUFORDTMSA</a:t>
            </a:r>
          </a:p>
          <a:p>
            <a:r>
              <a:rPr lang="en-US" sz="2400" dirty="0" smtClean="0"/>
              <a:t>3) Your ID is same with your </a:t>
            </a:r>
            <a:r>
              <a:rPr lang="en-US" sz="2400" dirty="0" err="1" smtClean="0"/>
              <a:t>Plicker</a:t>
            </a:r>
            <a:r>
              <a:rPr lang="en-US" sz="2400" dirty="0" smtClean="0"/>
              <a:t> number</a:t>
            </a:r>
          </a:p>
          <a:p>
            <a:r>
              <a:rPr lang="en-US" sz="2400" dirty="0" smtClean="0"/>
              <a:t>4) When you finish you can go to Brain Pop for the assignment. </a:t>
            </a:r>
            <a:r>
              <a:rPr lang="en-US" sz="2400" dirty="0" smtClean="0"/>
              <a:t>(Asexual Reproduction)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76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smtClean="0"/>
              <a:t>Brain Pop (15 min)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49831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You will 10 assignments do 5 this week, 5 next week</a:t>
            </a:r>
            <a:r>
              <a:rPr lang="en-US" dirty="0" smtClean="0"/>
              <a:t>. (Recommended)  </a:t>
            </a:r>
            <a:r>
              <a:rPr lang="en-US" dirty="0"/>
              <a:t>Due is next </a:t>
            </a:r>
            <a:r>
              <a:rPr lang="en-US" dirty="0" smtClean="0"/>
              <a:t>Friday.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Asexual </a:t>
            </a:r>
            <a:r>
              <a:rPr lang="en-US" dirty="0">
                <a:hlinkClick r:id="rId2"/>
              </a:rPr>
              <a:t>Reproduction </a:t>
            </a:r>
            <a:r>
              <a:rPr lang="en-US" dirty="0" smtClean="0">
                <a:hlinkClick r:id="rId2"/>
              </a:rPr>
              <a:t>Movie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Asexual </a:t>
            </a:r>
            <a:r>
              <a:rPr lang="en-US" dirty="0">
                <a:hlinkClick r:id="rId3"/>
              </a:rPr>
              <a:t>Reproduction Movie Quiz (review</a:t>
            </a:r>
            <a:r>
              <a:rPr lang="en-US" dirty="0" smtClean="0">
                <a:hlinkClick r:id="rId3"/>
              </a:rPr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4"/>
              </a:rPr>
              <a:t>Asexual </a:t>
            </a:r>
            <a:r>
              <a:rPr lang="en-US" dirty="0">
                <a:hlinkClick r:id="rId4"/>
              </a:rPr>
              <a:t>Reproduction </a:t>
            </a:r>
            <a:r>
              <a:rPr lang="en-US" dirty="0" smtClean="0">
                <a:hlinkClick r:id="rId4"/>
              </a:rPr>
              <a:t>Map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5"/>
              </a:rPr>
              <a:t>Asexual </a:t>
            </a:r>
            <a:r>
              <a:rPr lang="en-US" dirty="0">
                <a:hlinkClick r:id="rId5"/>
              </a:rPr>
              <a:t>Reproduction </a:t>
            </a:r>
            <a:r>
              <a:rPr lang="en-US" dirty="0" smtClean="0">
                <a:hlinkClick r:id="rId5"/>
              </a:rPr>
              <a:t>Vocabulary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6"/>
              </a:rPr>
              <a:t>Asexual </a:t>
            </a:r>
            <a:r>
              <a:rPr lang="en-US" dirty="0">
                <a:hlinkClick r:id="rId6"/>
              </a:rPr>
              <a:t>Reproduction Movie </a:t>
            </a:r>
            <a:r>
              <a:rPr lang="en-US" dirty="0" smtClean="0">
                <a:hlinkClick r:id="rId6"/>
              </a:rPr>
              <a:t>Project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7"/>
              </a:rPr>
              <a:t>Asexual </a:t>
            </a:r>
            <a:r>
              <a:rPr lang="en-US" dirty="0">
                <a:hlinkClick r:id="rId7"/>
              </a:rPr>
              <a:t>Reproduction </a:t>
            </a:r>
            <a:r>
              <a:rPr lang="en-US" dirty="0" err="1" smtClean="0">
                <a:hlinkClick r:id="rId7"/>
              </a:rPr>
              <a:t>Newsela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8"/>
              </a:rPr>
              <a:t>Asexual </a:t>
            </a:r>
            <a:r>
              <a:rPr lang="en-US" dirty="0">
                <a:hlinkClick r:id="rId8"/>
              </a:rPr>
              <a:t>Reproduction </a:t>
            </a:r>
            <a:r>
              <a:rPr lang="en-US" dirty="0" smtClean="0">
                <a:hlinkClick r:id="rId8"/>
              </a:rPr>
              <a:t>FYI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9"/>
              </a:rPr>
              <a:t>Asexual </a:t>
            </a:r>
            <a:r>
              <a:rPr lang="en-US" dirty="0">
                <a:hlinkClick r:id="rId9"/>
              </a:rPr>
              <a:t>Reproduction </a:t>
            </a:r>
            <a:r>
              <a:rPr lang="en-US" dirty="0" smtClean="0">
                <a:hlinkClick r:id="rId9"/>
              </a:rPr>
              <a:t>Activity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10"/>
              </a:rPr>
              <a:t>Asexual </a:t>
            </a:r>
            <a:r>
              <a:rPr lang="en-US" dirty="0">
                <a:hlinkClick r:id="rId10"/>
              </a:rPr>
              <a:t>Reproduction Graphic </a:t>
            </a:r>
            <a:r>
              <a:rPr lang="en-US" dirty="0" smtClean="0">
                <a:hlinkClick r:id="rId10"/>
              </a:rPr>
              <a:t>Organizer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6"/>
              </a:rPr>
              <a:t>Asexual </a:t>
            </a:r>
            <a:r>
              <a:rPr lang="en-US" dirty="0">
                <a:hlinkClick r:id="rId6"/>
              </a:rPr>
              <a:t>Reproduction Movie Project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24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Quizizz</a:t>
            </a:r>
            <a:r>
              <a:rPr lang="en-US" dirty="0" smtClean="0"/>
              <a:t> (10 min)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play the quiz for game and fun. Top 5 will get their reward.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quizizz.com/admin</a:t>
            </a:r>
            <a:r>
              <a:rPr lang="en-US" dirty="0" smtClean="0"/>
              <a:t> (Teacher)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quizizz.com/join</a:t>
            </a:r>
            <a:r>
              <a:rPr lang="en-US" dirty="0" smtClean="0"/>
              <a:t> (Student)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41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285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4 min 11/8/18 Friday</vt:lpstr>
      <vt:lpstr>Today Agenda</vt:lpstr>
      <vt:lpstr>Socrative (15 min) Open Notebook Quiz</vt:lpstr>
      <vt:lpstr>Brain Pop (15 min) </vt:lpstr>
      <vt:lpstr>Quizizz (10 min)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11/8/18 Friday</dc:title>
  <dc:creator>Ahmet ilbay</dc:creator>
  <cp:lastModifiedBy>Ahmet ilbay</cp:lastModifiedBy>
  <cp:revision>7</cp:revision>
  <dcterms:created xsi:type="dcterms:W3CDTF">2006-08-16T00:00:00Z</dcterms:created>
  <dcterms:modified xsi:type="dcterms:W3CDTF">2018-11-09T12:58:14Z</dcterms:modified>
</cp:coreProperties>
</file>