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human-body/heredity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eredity-Resourc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12-1-16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7244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400" b="1" dirty="0" smtClean="0"/>
              <a:t>Heredity is……….</a:t>
            </a:r>
          </a:p>
          <a:p>
            <a:pPr marL="514350" indent="-514350">
              <a:buAutoNum type="arabicParenR"/>
            </a:pPr>
            <a:r>
              <a:rPr lang="en-US" sz="4400" b="1" dirty="0" smtClean="0"/>
              <a:t>What are genes?</a:t>
            </a:r>
          </a:p>
          <a:p>
            <a:pPr marL="514350" indent="-514350">
              <a:buAutoNum type="arabicParenR"/>
            </a:pPr>
            <a:r>
              <a:rPr lang="en-US" sz="4400" b="1" dirty="0" err="1" smtClean="0"/>
              <a:t>Gregor</a:t>
            </a:r>
            <a:r>
              <a:rPr lang="en-US" sz="4400" b="1" dirty="0" smtClean="0"/>
              <a:t> Mendel is often called………..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321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D- The process by which parents pass characteristics or traits on to their children</a:t>
            </a:r>
          </a:p>
          <a:p>
            <a:r>
              <a:rPr lang="en-US" dirty="0" smtClean="0"/>
              <a:t>2) C-Both A and B(Segments of DNA that carry instructions for the traits of an offspring</a:t>
            </a:r>
          </a:p>
          <a:p>
            <a:r>
              <a:rPr lang="en-US" dirty="0" smtClean="0"/>
              <a:t>3) B- The father of genetics</a:t>
            </a:r>
          </a:p>
          <a:p>
            <a:r>
              <a:rPr lang="en-US" dirty="0" smtClean="0"/>
              <a:t>4) A</a:t>
            </a:r>
          </a:p>
          <a:p>
            <a:r>
              <a:rPr lang="en-US" dirty="0" smtClean="0"/>
              <a:t>5) B </a:t>
            </a:r>
          </a:p>
          <a:p>
            <a:r>
              <a:rPr lang="en-US" dirty="0" smtClean="0"/>
              <a:t>6) C</a:t>
            </a:r>
          </a:p>
          <a:p>
            <a:r>
              <a:rPr lang="en-US" dirty="0" smtClean="0"/>
              <a:t>7) D</a:t>
            </a:r>
          </a:p>
          <a:p>
            <a:r>
              <a:rPr lang="en-US" dirty="0" smtClean="0"/>
              <a:t>8)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(Heredity-</a:t>
            </a:r>
            <a:r>
              <a:rPr lang="en-US" dirty="0" err="1" smtClean="0"/>
              <a:t>StudyJams</a:t>
            </a:r>
            <a:r>
              <a:rPr lang="en-US" dirty="0" smtClean="0"/>
              <a:t>-Taking notes)</a:t>
            </a:r>
          </a:p>
          <a:p>
            <a:r>
              <a:rPr lang="en-US" dirty="0" smtClean="0"/>
              <a:t>3) Genetic Package</a:t>
            </a:r>
          </a:p>
          <a:p>
            <a:r>
              <a:rPr lang="en-US" dirty="0" smtClean="0"/>
              <a:t>4) Foldable (Heredity Flocabulary)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Study Jams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http://studyjams.scholastic.com/studyjams/jams/science/human-body/heredity.htm</a:t>
            </a:r>
          </a:p>
        </p:txBody>
      </p:sp>
    </p:spTree>
    <p:extLst>
      <p:ext uri="{BB962C8B-B14F-4D97-AF65-F5344CB8AC3E}">
        <p14:creationId xmlns:p14="http://schemas.microsoft.com/office/powerpoint/2010/main" val="1695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104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12-1-16 </vt:lpstr>
      <vt:lpstr>Answer</vt:lpstr>
      <vt:lpstr>Today Agenda</vt:lpstr>
      <vt:lpstr>Study Jams</vt:lpstr>
      <vt:lpstr>Packet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12-1-16 </dc:title>
  <dc:creator>TMSA</dc:creator>
  <cp:lastModifiedBy>TMSA</cp:lastModifiedBy>
  <cp:revision>8</cp:revision>
  <dcterms:created xsi:type="dcterms:W3CDTF">2006-08-16T00:00:00Z</dcterms:created>
  <dcterms:modified xsi:type="dcterms:W3CDTF">2016-12-01T17:27:20Z</dcterms:modified>
</cp:coreProperties>
</file>