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4izVAkhMP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12-13-17 Wednesday Warm up 3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620000" cy="4495800"/>
          </a:xfrm>
        </p:spPr>
        <p:txBody>
          <a:bodyPr/>
          <a:lstStyle/>
          <a:p>
            <a:r>
              <a:rPr lang="en-US" dirty="0" smtClean="0"/>
              <a:t>1)Segments </a:t>
            </a:r>
            <a:r>
              <a:rPr lang="en-US" dirty="0"/>
              <a:t>of chromosomes that contain coded information for an </a:t>
            </a:r>
            <a:r>
              <a:rPr lang="en-US" dirty="0" smtClean="0"/>
              <a:t>organism’ traits </a:t>
            </a:r>
            <a:r>
              <a:rPr lang="en-US" dirty="0"/>
              <a:t>are </a:t>
            </a:r>
            <a:r>
              <a:rPr lang="en-US" dirty="0" smtClean="0"/>
              <a:t>called…….</a:t>
            </a:r>
            <a:endParaRPr lang="en-US" dirty="0"/>
          </a:p>
          <a:p>
            <a:r>
              <a:rPr lang="en-US" b="1" dirty="0"/>
              <a:t>A. </a:t>
            </a:r>
            <a:r>
              <a:rPr lang="en-US" dirty="0"/>
              <a:t>cells.</a:t>
            </a:r>
          </a:p>
          <a:p>
            <a:r>
              <a:rPr lang="en-US" b="1" dirty="0"/>
              <a:t>B. </a:t>
            </a:r>
            <a:r>
              <a:rPr lang="en-US" dirty="0"/>
              <a:t>genes.</a:t>
            </a:r>
          </a:p>
          <a:p>
            <a:r>
              <a:rPr lang="en-US" b="1" dirty="0"/>
              <a:t>C. </a:t>
            </a:r>
            <a:r>
              <a:rPr lang="en-US" dirty="0"/>
              <a:t>alleles.</a:t>
            </a:r>
          </a:p>
          <a:p>
            <a:r>
              <a:rPr lang="en-US" b="1" dirty="0"/>
              <a:t>D. </a:t>
            </a:r>
            <a:r>
              <a:rPr lang="en-US" dirty="0"/>
              <a:t>genotypes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0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1) Warm Up 3 </a:t>
            </a:r>
            <a:r>
              <a:rPr lang="en-US" dirty="0" smtClean="0"/>
              <a:t>minutes</a:t>
            </a:r>
          </a:p>
          <a:p>
            <a:pPr marL="0" indent="0">
              <a:buNone/>
            </a:pPr>
            <a:r>
              <a:rPr lang="en-US" dirty="0" smtClean="0"/>
              <a:t>    2)Video </a:t>
            </a:r>
            <a:r>
              <a:rPr lang="en-US" dirty="0"/>
              <a:t>5 </a:t>
            </a:r>
            <a:r>
              <a:rPr lang="en-US" dirty="0" smtClean="0"/>
              <a:t>minutes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) Sponge Bob Punnett Square 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4</a:t>
            </a:r>
            <a:r>
              <a:rPr lang="en-US" dirty="0" smtClean="0"/>
              <a:t>) </a:t>
            </a:r>
            <a:r>
              <a:rPr lang="en-US" dirty="0" smtClean="0"/>
              <a:t>Presentations. </a:t>
            </a:r>
            <a:r>
              <a:rPr lang="en-US" dirty="0" smtClean="0"/>
              <a:t>30 </a:t>
            </a:r>
            <a:r>
              <a:rPr lang="en-US" dirty="0" smtClean="0"/>
              <a:t>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Inheritance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www.youtube.com/watch?v=d4izVAkhMPQ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Punnett Square exercise </a:t>
            </a:r>
          </a:p>
          <a:p>
            <a:r>
              <a:rPr lang="en-US" dirty="0" smtClean="0"/>
              <a:t>8 question and each question is 12.5 points.</a:t>
            </a:r>
          </a:p>
          <a:p>
            <a:r>
              <a:rPr lang="en-US" smtClean="0"/>
              <a:t>Good Luck.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2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CLASSROOM PRESANTATION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have 3-5 minutes to represent your display board. You will have a grade for presentation (STEP 7 Classroom Presentation)</a:t>
            </a:r>
          </a:p>
          <a:p>
            <a:r>
              <a:rPr lang="en-US" dirty="0" smtClean="0"/>
              <a:t>2) You have to filled it up rubric paper (Name, grade, project name, date and category)</a:t>
            </a:r>
          </a:p>
          <a:p>
            <a:r>
              <a:rPr lang="en-US" dirty="0" smtClean="0"/>
              <a:t>3) Your total point will determine to your final project grade (as a test grade) based on that rubric.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presentation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420384"/>
              </p:ext>
            </p:extLst>
          </p:nvPr>
        </p:nvGraphicFramePr>
        <p:xfrm>
          <a:off x="838200" y="1524000"/>
          <a:ext cx="7467600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197"/>
                <a:gridCol w="2081403"/>
              </a:tblGrid>
              <a:tr h="58466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</a:t>
                      </a:r>
                      <a:endParaRPr lang="en-US" sz="9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The project should include the following elements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Project Title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Abstract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Background research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Hypothesis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Questions , Variables and Hypothesis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Material list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0     1     2     3     4    5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Procedures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Results, graphs and data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9783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Conclusion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281581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200">
                          <a:effectLst/>
                        </a:rPr>
                        <a:t>Bibliography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0     1     2     3     4    5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4920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                                                                                                     </a:t>
                      </a: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900"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 To convert to 100 point scale: total score x 2)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  <a:tr h="5684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COMMENTS: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31" marR="56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268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12-13-17 Wednesday Warm up 3 minutes</vt:lpstr>
      <vt:lpstr>Today Agenda </vt:lpstr>
      <vt:lpstr>Video</vt:lpstr>
      <vt:lpstr>Classwork</vt:lpstr>
      <vt:lpstr>CLASSROOM PRESANTATION </vt:lpstr>
      <vt:lpstr>Classroom presentation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12-13-17 Wednesday Warm up 3 minutes</dc:title>
  <dc:creator>ailbay</dc:creator>
  <cp:lastModifiedBy>TMSA</cp:lastModifiedBy>
  <cp:revision>7</cp:revision>
  <dcterms:created xsi:type="dcterms:W3CDTF">2006-08-16T00:00:00Z</dcterms:created>
  <dcterms:modified xsi:type="dcterms:W3CDTF">2017-12-13T16:05:16Z</dcterms:modified>
</cp:coreProperties>
</file>