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917575"/>
          </a:xfrm>
        </p:spPr>
        <p:txBody>
          <a:bodyPr>
            <a:noAutofit/>
          </a:bodyPr>
          <a:lstStyle/>
          <a:p>
            <a:r>
              <a:rPr lang="en-US" sz="2400" dirty="0" smtClean="0"/>
              <a:t>Warm Up 5 minutes 12/15/17 Friday</a:t>
            </a:r>
            <a:br>
              <a:rPr lang="en-US" sz="2400" dirty="0" smtClean="0"/>
            </a:br>
            <a:r>
              <a:rPr lang="en-US" sz="2400" dirty="0" smtClean="0"/>
              <a:t>Write it down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-265043"/>
            <a:ext cx="1050938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5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Open Notebook Quiz 15 minutes</a:t>
            </a:r>
          </a:p>
          <a:p>
            <a:r>
              <a:rPr lang="en-US" dirty="0" smtClean="0"/>
              <a:t>3) Flocabulary- Heredity</a:t>
            </a:r>
            <a:r>
              <a:rPr lang="en-US" dirty="0"/>
              <a:t> </a:t>
            </a:r>
            <a:r>
              <a:rPr lang="en-US" dirty="0" smtClean="0"/>
              <a:t>20 minutes</a:t>
            </a:r>
          </a:p>
          <a:p>
            <a:r>
              <a:rPr lang="en-US" dirty="0" smtClean="0"/>
              <a:t>4) Exit Ticket 3 minutes</a:t>
            </a:r>
          </a:p>
        </p:txBody>
      </p:sp>
    </p:spTree>
    <p:extLst>
      <p:ext uri="{BB962C8B-B14F-4D97-AF65-F5344CB8AC3E}">
        <p14:creationId xmlns:p14="http://schemas.microsoft.com/office/powerpoint/2010/main" val="34121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Notebook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question multiple choice -15 minutes max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Flocabulary-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</a:p>
          <a:p>
            <a:r>
              <a:rPr lang="en-US" dirty="0" smtClean="0"/>
              <a:t>Flash Card</a:t>
            </a:r>
          </a:p>
          <a:p>
            <a:r>
              <a:rPr lang="en-US" dirty="0" smtClean="0"/>
              <a:t>Read to Learn</a:t>
            </a:r>
          </a:p>
          <a:p>
            <a:r>
              <a:rPr lang="en-US" dirty="0" smtClean="0"/>
              <a:t>Classwork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5 minutes 12/15/17 Friday Write it down </vt:lpstr>
      <vt:lpstr>Today Agenda</vt:lpstr>
      <vt:lpstr>Open Notebook Quiz</vt:lpstr>
      <vt:lpstr>Flocabulary- 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12/15/17 Friday Write it down </dc:title>
  <dc:creator>ailbay</dc:creator>
  <cp:lastModifiedBy>TMSA</cp:lastModifiedBy>
  <cp:revision>5</cp:revision>
  <dcterms:created xsi:type="dcterms:W3CDTF">2006-08-16T00:00:00Z</dcterms:created>
  <dcterms:modified xsi:type="dcterms:W3CDTF">2017-12-15T19:47:37Z</dcterms:modified>
</cp:coreProperties>
</file>