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917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5 minutes 12/18/17 Monday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534400" cy="5257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Which </a:t>
            </a:r>
            <a:r>
              <a:rPr lang="en-US" dirty="0"/>
              <a:t>option is an example of incomplete dominance</a:t>
            </a:r>
            <a:r>
              <a:rPr lang="en-US" dirty="0" smtClean="0"/>
              <a:t>?</a:t>
            </a:r>
          </a:p>
          <a:p>
            <a:r>
              <a:rPr lang="en-US" b="1" dirty="0"/>
              <a:t>A. </a:t>
            </a:r>
            <a:r>
              <a:rPr lang="en-US" dirty="0"/>
              <a:t>wrinkled peas</a:t>
            </a:r>
          </a:p>
          <a:p>
            <a:r>
              <a:rPr lang="en-US" b="1" dirty="0"/>
              <a:t>B. </a:t>
            </a:r>
            <a:r>
              <a:rPr lang="en-US" dirty="0"/>
              <a:t>AB blood type</a:t>
            </a:r>
          </a:p>
          <a:p>
            <a:r>
              <a:rPr lang="en-US" b="1" dirty="0"/>
              <a:t>C. </a:t>
            </a:r>
            <a:r>
              <a:rPr lang="en-US" dirty="0"/>
              <a:t>pink camellia </a:t>
            </a:r>
            <a:r>
              <a:rPr lang="en-US" dirty="0" smtClean="0"/>
              <a:t>flowers</a:t>
            </a:r>
          </a:p>
          <a:p>
            <a:r>
              <a:rPr lang="en-US" dirty="0" smtClean="0"/>
              <a:t>2)</a:t>
            </a:r>
            <a:r>
              <a:rPr lang="en-US" b="1" dirty="0"/>
              <a:t> 2. </a:t>
            </a:r>
            <a:r>
              <a:rPr lang="en-US" dirty="0"/>
              <a:t>Which term describes an organism’s genetic material?</a:t>
            </a:r>
          </a:p>
          <a:p>
            <a:r>
              <a:rPr lang="en-US" b="1" dirty="0"/>
              <a:t>A. </a:t>
            </a:r>
            <a:r>
              <a:rPr lang="en-US" dirty="0"/>
              <a:t>DNA</a:t>
            </a:r>
          </a:p>
          <a:p>
            <a:r>
              <a:rPr lang="en-US" b="1" dirty="0"/>
              <a:t>B. </a:t>
            </a:r>
            <a:r>
              <a:rPr lang="en-US" dirty="0"/>
              <a:t>pedigree</a:t>
            </a:r>
          </a:p>
          <a:p>
            <a:r>
              <a:rPr lang="en-US" b="1" dirty="0"/>
              <a:t>C. </a:t>
            </a:r>
            <a:r>
              <a:rPr lang="en-US" dirty="0"/>
              <a:t>amino </a:t>
            </a:r>
            <a:r>
              <a:rPr lang="en-US" dirty="0" smtClean="0"/>
              <a:t>acid</a:t>
            </a:r>
          </a:p>
          <a:p>
            <a:r>
              <a:rPr lang="en-US" dirty="0" smtClean="0"/>
              <a:t>Answer; </a:t>
            </a:r>
            <a:r>
              <a:rPr lang="en-US" b="1" dirty="0" smtClean="0"/>
              <a:t>1) C pink camellia flowers 2) A DNA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65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</a:t>
            </a:r>
            <a:r>
              <a:rPr lang="en-US" sz="2800" dirty="0" smtClean="0"/>
              <a:t>Vocabulary Definition (Science Journal) 5 minutes</a:t>
            </a:r>
          </a:p>
          <a:p>
            <a:r>
              <a:rPr lang="en-US" dirty="0" smtClean="0"/>
              <a:t>3) Content Vocabulary- Activity- 5 minutes</a:t>
            </a:r>
          </a:p>
          <a:p>
            <a:r>
              <a:rPr lang="en-US" dirty="0" smtClean="0"/>
              <a:t>4) Lesson Outline 10 minutes </a:t>
            </a:r>
          </a:p>
          <a:p>
            <a:r>
              <a:rPr lang="en-US" dirty="0" smtClean="0"/>
              <a:t>5) Content Practice (Independent Classwork) 15 minutes</a:t>
            </a:r>
          </a:p>
        </p:txBody>
      </p:sp>
    </p:spTree>
    <p:extLst>
      <p:ext uri="{BB962C8B-B14F-4D97-AF65-F5344CB8AC3E}">
        <p14:creationId xmlns:p14="http://schemas.microsoft.com/office/powerpoint/2010/main" val="20244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Vocabulary- Lesson 3 (Science Journal)</a:t>
            </a:r>
            <a:br>
              <a:rPr lang="en-US" dirty="0" smtClean="0"/>
            </a:br>
            <a:r>
              <a:rPr lang="en-US" dirty="0" smtClean="0"/>
              <a:t>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DNA </a:t>
            </a:r>
            <a:r>
              <a:rPr lang="en-US" dirty="0"/>
              <a:t>organism’s genetic material</a:t>
            </a:r>
          </a:p>
          <a:p>
            <a:r>
              <a:rPr lang="en-US" b="1" dirty="0"/>
              <a:t>mutation </a:t>
            </a:r>
            <a:r>
              <a:rPr lang="en-US" dirty="0"/>
              <a:t>change in the </a:t>
            </a:r>
            <a:r>
              <a:rPr lang="en-US" dirty="0" smtClean="0"/>
              <a:t>nucleotide sequence </a:t>
            </a:r>
            <a:r>
              <a:rPr lang="en-US" dirty="0"/>
              <a:t>of a gene</a:t>
            </a:r>
          </a:p>
          <a:p>
            <a:r>
              <a:rPr lang="en-US" b="1" dirty="0"/>
              <a:t>nucleotide </a:t>
            </a:r>
            <a:r>
              <a:rPr lang="en-US" dirty="0"/>
              <a:t>molecule made of </a:t>
            </a:r>
            <a:r>
              <a:rPr lang="en-US" dirty="0" smtClean="0"/>
              <a:t>a nitrogen </a:t>
            </a:r>
            <a:r>
              <a:rPr lang="en-US" dirty="0"/>
              <a:t>base, a sugar, and </a:t>
            </a:r>
            <a:r>
              <a:rPr lang="en-US" dirty="0" smtClean="0"/>
              <a:t>a phosphate </a:t>
            </a:r>
            <a:r>
              <a:rPr lang="en-US" dirty="0"/>
              <a:t>group that forms </a:t>
            </a:r>
            <a:r>
              <a:rPr lang="en-US" dirty="0" smtClean="0"/>
              <a:t>the basic </a:t>
            </a:r>
            <a:r>
              <a:rPr lang="en-US" dirty="0"/>
              <a:t>structural unit of DNA</a:t>
            </a:r>
          </a:p>
          <a:p>
            <a:r>
              <a:rPr lang="en-US" b="1" dirty="0"/>
              <a:t>replication </a:t>
            </a:r>
            <a:r>
              <a:rPr lang="en-US" dirty="0"/>
              <a:t>process of copying </a:t>
            </a:r>
            <a:r>
              <a:rPr lang="en-US" dirty="0" smtClean="0"/>
              <a:t>a DNA </a:t>
            </a:r>
            <a:r>
              <a:rPr lang="en-US" dirty="0"/>
              <a:t>molecule to make </a:t>
            </a:r>
            <a:r>
              <a:rPr lang="en-US" dirty="0" smtClean="0"/>
              <a:t>another DNA </a:t>
            </a:r>
            <a:r>
              <a:rPr lang="en-US" dirty="0"/>
              <a:t>molecule</a:t>
            </a:r>
          </a:p>
          <a:p>
            <a:r>
              <a:rPr lang="en-US" b="1" dirty="0"/>
              <a:t>RNA </a:t>
            </a:r>
            <a:r>
              <a:rPr lang="en-US" dirty="0"/>
              <a:t>ribonucleic acid that carries </a:t>
            </a:r>
            <a:r>
              <a:rPr lang="en-US" dirty="0" smtClean="0"/>
              <a:t>the code </a:t>
            </a:r>
            <a:r>
              <a:rPr lang="en-US" dirty="0"/>
              <a:t>for making proteins</a:t>
            </a:r>
          </a:p>
          <a:p>
            <a:r>
              <a:rPr lang="en-US" b="1" dirty="0"/>
              <a:t>transcription </a:t>
            </a:r>
            <a:r>
              <a:rPr lang="en-US" dirty="0"/>
              <a:t>process of </a:t>
            </a:r>
            <a:r>
              <a:rPr lang="en-US" dirty="0" smtClean="0"/>
              <a:t>making mRNA </a:t>
            </a:r>
            <a:r>
              <a:rPr lang="en-US" dirty="0"/>
              <a:t>from DNA</a:t>
            </a:r>
          </a:p>
          <a:p>
            <a:r>
              <a:rPr lang="en-US" b="1" dirty="0"/>
              <a:t>translation </a:t>
            </a:r>
            <a:r>
              <a:rPr lang="en-US" dirty="0"/>
              <a:t>process of making </a:t>
            </a:r>
            <a:r>
              <a:rPr lang="en-US" dirty="0" smtClean="0"/>
              <a:t>a protein </a:t>
            </a:r>
            <a:r>
              <a:rPr lang="en-US" dirty="0"/>
              <a:t>from RNA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5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Content Vocabulary- 5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1. </a:t>
            </a:r>
            <a:r>
              <a:rPr lang="en-US" dirty="0"/>
              <a:t>mutation</a:t>
            </a:r>
          </a:p>
          <a:p>
            <a:r>
              <a:rPr lang="en-US" b="1" dirty="0"/>
              <a:t>2. </a:t>
            </a:r>
            <a:r>
              <a:rPr lang="en-US" dirty="0"/>
              <a:t>replication</a:t>
            </a:r>
          </a:p>
          <a:p>
            <a:r>
              <a:rPr lang="en-US" b="1" dirty="0"/>
              <a:t>3. </a:t>
            </a:r>
            <a:r>
              <a:rPr lang="en-US" dirty="0"/>
              <a:t>RNA</a:t>
            </a:r>
          </a:p>
          <a:p>
            <a:r>
              <a:rPr lang="en-US" b="1" dirty="0"/>
              <a:t>4. </a:t>
            </a:r>
            <a:r>
              <a:rPr lang="en-US" dirty="0"/>
              <a:t>transcription</a:t>
            </a:r>
          </a:p>
          <a:p>
            <a:r>
              <a:rPr lang="en-US" b="1" dirty="0"/>
              <a:t>5. </a:t>
            </a:r>
            <a:r>
              <a:rPr lang="en-US" dirty="0"/>
              <a:t>nucleotide</a:t>
            </a:r>
          </a:p>
          <a:p>
            <a:r>
              <a:rPr lang="en-US" b="1" dirty="0"/>
              <a:t>6. </a:t>
            </a:r>
            <a:r>
              <a:rPr lang="en-US" dirty="0"/>
              <a:t>DNA</a:t>
            </a:r>
          </a:p>
          <a:p>
            <a:r>
              <a:rPr lang="en-US" b="1" dirty="0"/>
              <a:t>7. </a:t>
            </a:r>
            <a:r>
              <a:rPr lang="en-US" dirty="0"/>
              <a:t>translation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53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Lesson </a:t>
            </a:r>
            <a:r>
              <a:rPr lang="en-US" b="1" dirty="0"/>
              <a:t>3: DNA and Genetics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638800"/>
          </a:xfrm>
        </p:spPr>
        <p:txBody>
          <a:bodyPr>
            <a:noAutofit/>
          </a:bodyPr>
          <a:lstStyle/>
          <a:p>
            <a:r>
              <a:rPr lang="en-US" sz="1900" b="1" dirty="0" smtClean="0"/>
              <a:t>A</a:t>
            </a:r>
            <a:r>
              <a:rPr lang="en-US" sz="1900" b="1" dirty="0"/>
              <a:t>. </a:t>
            </a:r>
            <a:r>
              <a:rPr lang="en-US" sz="1900" dirty="0"/>
              <a:t>The Structure of DNA</a:t>
            </a:r>
          </a:p>
          <a:p>
            <a:r>
              <a:rPr lang="en-US" sz="1900" b="1" dirty="0"/>
              <a:t>1. </a:t>
            </a:r>
            <a:r>
              <a:rPr lang="en-US" sz="1900" dirty="0"/>
              <a:t>Genes provide </a:t>
            </a:r>
            <a:r>
              <a:rPr lang="en-US" sz="1900" b="1" u="sng" dirty="0"/>
              <a:t>directions</a:t>
            </a:r>
            <a:r>
              <a:rPr lang="en-US" sz="1900" dirty="0"/>
              <a:t> for a cell to assemble molecules that express traits </a:t>
            </a:r>
            <a:r>
              <a:rPr lang="en-US" sz="1900" dirty="0" smtClean="0"/>
              <a:t>such as </a:t>
            </a:r>
            <a:r>
              <a:rPr lang="en-US" sz="1900" dirty="0"/>
              <a:t>eye color or seed shape.</a:t>
            </a:r>
          </a:p>
          <a:p>
            <a:r>
              <a:rPr lang="en-US" sz="1900" b="1" dirty="0"/>
              <a:t>2. </a:t>
            </a:r>
            <a:r>
              <a:rPr lang="en-US" sz="1900" dirty="0"/>
              <a:t>Chromosomes are made of proteins and deoxyribonucleic acid, or </a:t>
            </a:r>
            <a:r>
              <a:rPr lang="en-US" sz="1900" b="1" u="sng" dirty="0"/>
              <a:t>DNA</a:t>
            </a:r>
            <a:r>
              <a:rPr lang="en-US" sz="1900" dirty="0"/>
              <a:t>, which </a:t>
            </a:r>
            <a:r>
              <a:rPr lang="en-US" sz="1900" dirty="0" smtClean="0"/>
              <a:t>is an </a:t>
            </a:r>
            <a:r>
              <a:rPr lang="en-US" sz="1900" dirty="0"/>
              <a:t>organism’s genetic material.</a:t>
            </a:r>
          </a:p>
          <a:p>
            <a:r>
              <a:rPr lang="en-US" sz="1900" b="1" dirty="0"/>
              <a:t>3. </a:t>
            </a:r>
            <a:r>
              <a:rPr lang="en-US" sz="1900" dirty="0"/>
              <a:t>Strands of DNA in a chromosome are tightly </a:t>
            </a:r>
            <a:r>
              <a:rPr lang="en-US" sz="1900" b="1" u="sng" dirty="0"/>
              <a:t>coiled</a:t>
            </a:r>
            <a:r>
              <a:rPr lang="en-US" sz="1900" dirty="0"/>
              <a:t> like a telephone cord.</a:t>
            </a:r>
          </a:p>
          <a:p>
            <a:r>
              <a:rPr lang="en-US" sz="1900" b="1" dirty="0"/>
              <a:t>4. </a:t>
            </a:r>
            <a:r>
              <a:rPr lang="en-US" sz="1900" dirty="0"/>
              <a:t>The work of several scientists revealed that DNA is shaped like a twisted </a:t>
            </a:r>
            <a:r>
              <a:rPr lang="en-US" sz="1900" dirty="0" smtClean="0"/>
              <a:t>ladder, or </a:t>
            </a:r>
            <a:r>
              <a:rPr lang="en-US" sz="1900" dirty="0"/>
              <a:t>a(n) </a:t>
            </a:r>
            <a:r>
              <a:rPr lang="en-US" sz="1900" b="1" u="sng" dirty="0"/>
              <a:t>double helix.</a:t>
            </a:r>
          </a:p>
          <a:p>
            <a:r>
              <a:rPr lang="en-US" sz="1900" b="1" dirty="0"/>
              <a:t>5. </a:t>
            </a:r>
            <a:r>
              <a:rPr lang="en-US" sz="1900" dirty="0"/>
              <a:t>DNA is made of </a:t>
            </a:r>
            <a:r>
              <a:rPr lang="en-US" sz="1900" b="1" u="sng" dirty="0"/>
              <a:t>nucleotides</a:t>
            </a:r>
            <a:r>
              <a:rPr lang="en-US" sz="1900" dirty="0"/>
              <a:t>, which are molecules made of a nitrogen base, a </a:t>
            </a:r>
            <a:r>
              <a:rPr lang="en-US" sz="1900" dirty="0" smtClean="0"/>
              <a:t>sugar, and </a:t>
            </a:r>
            <a:r>
              <a:rPr lang="en-US" sz="1900" dirty="0"/>
              <a:t>a phosphate group.</a:t>
            </a:r>
          </a:p>
          <a:p>
            <a:r>
              <a:rPr lang="en-US" sz="1900" b="1" dirty="0"/>
              <a:t>6. </a:t>
            </a:r>
            <a:r>
              <a:rPr lang="en-US" sz="1900" dirty="0"/>
              <a:t>There are four </a:t>
            </a:r>
            <a:r>
              <a:rPr lang="en-US" sz="1900" b="1" u="sng" dirty="0"/>
              <a:t>nitrogen</a:t>
            </a:r>
            <a:r>
              <a:rPr lang="en-US" sz="1900" dirty="0"/>
              <a:t> bases—adenine (A), cytosine (C), thymine (T), and guanine (G).</a:t>
            </a:r>
          </a:p>
          <a:p>
            <a:r>
              <a:rPr lang="en-US" sz="1900" b="1" dirty="0"/>
              <a:t>7. </a:t>
            </a:r>
            <a:r>
              <a:rPr lang="en-US" sz="1900" b="1" u="sng" dirty="0"/>
              <a:t>Replication</a:t>
            </a:r>
            <a:r>
              <a:rPr lang="en-US" sz="1900" dirty="0"/>
              <a:t> copies a DNA molecule to make another DNA molecule. It </a:t>
            </a:r>
            <a:r>
              <a:rPr lang="en-US" sz="1900" dirty="0" smtClean="0"/>
              <a:t>produces two </a:t>
            </a:r>
            <a:r>
              <a:rPr lang="en-US" sz="1900" b="1" u="sng" dirty="0"/>
              <a:t>identical</a:t>
            </a:r>
            <a:r>
              <a:rPr lang="en-US" sz="1900" dirty="0"/>
              <a:t> strands of DNA.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61719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B. </a:t>
            </a:r>
            <a:r>
              <a:rPr lang="en-US" dirty="0"/>
              <a:t>Making Proteins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The DNA of each cell carries a complete set of genes that provides instructions </a:t>
            </a:r>
            <a:r>
              <a:rPr lang="en-US" dirty="0" smtClean="0"/>
              <a:t>for making </a:t>
            </a:r>
            <a:r>
              <a:rPr lang="en-US" dirty="0"/>
              <a:t>all the </a:t>
            </a:r>
            <a:r>
              <a:rPr lang="en-US" b="1" u="sng" dirty="0" smtClean="0"/>
              <a:t>proteins</a:t>
            </a:r>
            <a:r>
              <a:rPr lang="en-US" u="sng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cell requires.</a:t>
            </a:r>
          </a:p>
          <a:p>
            <a:r>
              <a:rPr lang="en-US" b="1" dirty="0"/>
              <a:t>2. </a:t>
            </a:r>
            <a:r>
              <a:rPr lang="en-US" dirty="0"/>
              <a:t>Segments of DNA that are not parts of genes are often called </a:t>
            </a:r>
            <a:r>
              <a:rPr lang="en-US" b="1" u="sng" dirty="0"/>
              <a:t>junk</a:t>
            </a:r>
            <a:r>
              <a:rPr lang="en-US" dirty="0"/>
              <a:t> DNA.</a:t>
            </a:r>
          </a:p>
          <a:p>
            <a:r>
              <a:rPr lang="en-US" b="1" dirty="0"/>
              <a:t>3. </a:t>
            </a:r>
            <a:r>
              <a:rPr lang="en-US" dirty="0"/>
              <a:t>Ribonucleic acid, or </a:t>
            </a:r>
            <a:r>
              <a:rPr lang="en-US" b="1" u="sng" dirty="0"/>
              <a:t>RNA</a:t>
            </a:r>
            <a:r>
              <a:rPr lang="en-US" dirty="0"/>
              <a:t>, is a type of nucleic acid that carries the code for </a:t>
            </a:r>
            <a:r>
              <a:rPr lang="en-US" dirty="0" smtClean="0"/>
              <a:t>making proteins </a:t>
            </a:r>
            <a:r>
              <a:rPr lang="en-US" dirty="0"/>
              <a:t>from the nucleus to the cytoplasm.</a:t>
            </a:r>
          </a:p>
          <a:p>
            <a:r>
              <a:rPr lang="en-US" b="1" dirty="0"/>
              <a:t>a. </a:t>
            </a:r>
            <a:r>
              <a:rPr lang="en-US" dirty="0"/>
              <a:t>Like DNA, RNA is made of </a:t>
            </a:r>
            <a:r>
              <a:rPr lang="en-US" b="1" u="sng" dirty="0"/>
              <a:t>nucleotides</a:t>
            </a:r>
            <a:r>
              <a:rPr lang="en-US" dirty="0"/>
              <a:t>.</a:t>
            </a:r>
          </a:p>
          <a:p>
            <a:r>
              <a:rPr lang="en-US" b="1" dirty="0"/>
              <a:t>b. </a:t>
            </a:r>
            <a:r>
              <a:rPr lang="en-US" dirty="0"/>
              <a:t>Unlike DNA, RNA is single-stranded and has the sugar </a:t>
            </a:r>
            <a:r>
              <a:rPr lang="en-US" b="1" u="sng" dirty="0"/>
              <a:t>ribose</a:t>
            </a:r>
            <a:r>
              <a:rPr lang="en-US" dirty="0"/>
              <a:t>. It has </a:t>
            </a:r>
            <a:r>
              <a:rPr lang="en-US" dirty="0" smtClean="0"/>
              <a:t>the nitrogenous </a:t>
            </a:r>
            <a:r>
              <a:rPr lang="en-US" dirty="0"/>
              <a:t>base </a:t>
            </a:r>
            <a:r>
              <a:rPr lang="en-US" b="1" u="sng" dirty="0" smtClean="0"/>
              <a:t>uracil</a:t>
            </a:r>
            <a:r>
              <a:rPr lang="en-US" u="sng" dirty="0" smtClean="0"/>
              <a:t> </a:t>
            </a:r>
            <a:r>
              <a:rPr lang="en-US" dirty="0" smtClean="0"/>
              <a:t>instead </a:t>
            </a:r>
            <a:r>
              <a:rPr lang="en-US" dirty="0"/>
              <a:t>of thymine.</a:t>
            </a:r>
          </a:p>
          <a:p>
            <a:r>
              <a:rPr lang="en-US" b="1" dirty="0"/>
              <a:t>4. </a:t>
            </a:r>
            <a:r>
              <a:rPr lang="en-US" dirty="0"/>
              <a:t>The process of making mRNA from DNA is </a:t>
            </a:r>
            <a:r>
              <a:rPr lang="en-US" b="1" u="sng" dirty="0"/>
              <a:t>transcription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75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B. </a:t>
            </a:r>
            <a:r>
              <a:rPr lang="en-US" dirty="0"/>
              <a:t>Making Proteins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5. </a:t>
            </a:r>
            <a:r>
              <a:rPr lang="en-US" dirty="0"/>
              <a:t>The three types of RNA are transfer RNA, ribosomal RNA, and </a:t>
            </a:r>
            <a:r>
              <a:rPr lang="en-US" b="1" u="sng" dirty="0"/>
              <a:t>messenger</a:t>
            </a:r>
            <a:r>
              <a:rPr lang="en-US" dirty="0"/>
              <a:t> RNA.</a:t>
            </a:r>
          </a:p>
          <a:p>
            <a:r>
              <a:rPr lang="en-US" b="1" dirty="0"/>
              <a:t>6. </a:t>
            </a:r>
            <a:r>
              <a:rPr lang="en-US" dirty="0"/>
              <a:t>The process of making a protein from RNA is called </a:t>
            </a:r>
            <a:r>
              <a:rPr lang="en-US" b="1" u="sng" dirty="0"/>
              <a:t>translation</a:t>
            </a:r>
            <a:r>
              <a:rPr lang="en-US" dirty="0"/>
              <a:t>.</a:t>
            </a:r>
          </a:p>
          <a:p>
            <a:r>
              <a:rPr lang="en-US" b="1" dirty="0"/>
              <a:t>7. </a:t>
            </a:r>
            <a:r>
              <a:rPr lang="en-US" dirty="0"/>
              <a:t>The order of the nitrogen bases in mRNA determines the order of the </a:t>
            </a:r>
            <a:r>
              <a:rPr lang="en-US" b="1" u="sng" dirty="0"/>
              <a:t>amino </a:t>
            </a:r>
            <a:r>
              <a:rPr lang="en-US" b="1" u="sng" dirty="0" smtClean="0"/>
              <a:t>acids </a:t>
            </a:r>
            <a:r>
              <a:rPr lang="en-US" dirty="0" smtClean="0"/>
              <a:t>in </a:t>
            </a:r>
            <a:r>
              <a:rPr lang="en-US" dirty="0"/>
              <a:t>a protein.</a:t>
            </a:r>
          </a:p>
          <a:p>
            <a:r>
              <a:rPr lang="en-US" b="1" dirty="0"/>
              <a:t>8. </a:t>
            </a:r>
            <a:r>
              <a:rPr lang="en-US" dirty="0"/>
              <a:t>Each series of three nitrogen bases on mRNA is called a(n) </a:t>
            </a:r>
            <a:r>
              <a:rPr lang="en-US" b="1" u="sng" dirty="0"/>
              <a:t>codon</a:t>
            </a:r>
            <a:r>
              <a:rPr lang="en-US" dirty="0"/>
              <a:t>.</a:t>
            </a:r>
          </a:p>
          <a:p>
            <a:r>
              <a:rPr lang="en-US" b="1" dirty="0"/>
              <a:t>a. </a:t>
            </a:r>
            <a:r>
              <a:rPr lang="en-US" dirty="0"/>
              <a:t>Most codons code for </a:t>
            </a:r>
            <a:r>
              <a:rPr lang="en-US" b="1" u="sng" dirty="0"/>
              <a:t>amino acids</a:t>
            </a:r>
            <a:r>
              <a:rPr lang="en-US" dirty="0"/>
              <a:t>.</a:t>
            </a:r>
          </a:p>
          <a:p>
            <a:r>
              <a:rPr lang="en-US" b="1" dirty="0"/>
              <a:t>b. </a:t>
            </a:r>
            <a:r>
              <a:rPr lang="en-US" dirty="0"/>
              <a:t>One of the codons codes for an amino acid that is at the </a:t>
            </a:r>
            <a:r>
              <a:rPr lang="en-US" b="1" u="sng" dirty="0"/>
              <a:t>beginning</a:t>
            </a:r>
            <a:r>
              <a:rPr lang="en-US" dirty="0"/>
              <a:t> of a </a:t>
            </a:r>
            <a:r>
              <a:rPr lang="en-US" dirty="0" smtClean="0"/>
              <a:t>protein. This </a:t>
            </a:r>
            <a:r>
              <a:rPr lang="en-US" dirty="0"/>
              <a:t>codon signals that </a:t>
            </a:r>
            <a:r>
              <a:rPr lang="en-US" b="1" u="sng" dirty="0"/>
              <a:t>translation</a:t>
            </a:r>
            <a:r>
              <a:rPr lang="en-US" dirty="0"/>
              <a:t> should start. Three of the codons do not </a:t>
            </a:r>
            <a:r>
              <a:rPr lang="en-US" dirty="0" smtClean="0"/>
              <a:t>code for </a:t>
            </a:r>
            <a:r>
              <a:rPr lang="en-US" dirty="0"/>
              <a:t>any </a:t>
            </a:r>
            <a:r>
              <a:rPr lang="en-US" b="1" u="sng" dirty="0"/>
              <a:t>amino acid</a:t>
            </a:r>
            <a:r>
              <a:rPr lang="en-US" dirty="0"/>
              <a:t>. Instead, they code for the </a:t>
            </a:r>
            <a:r>
              <a:rPr lang="en-US" b="1" u="sng" dirty="0"/>
              <a:t>end</a:t>
            </a:r>
            <a:r>
              <a:rPr lang="en-US" dirty="0"/>
              <a:t> of the protein.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99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C. </a:t>
            </a:r>
            <a:r>
              <a:rPr lang="en-US" dirty="0"/>
              <a:t>Mutations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A change in the nucleotide sequence of a gene is a(n) </a:t>
            </a:r>
            <a:r>
              <a:rPr lang="en-US" b="1" u="sng" dirty="0"/>
              <a:t>mutation</a:t>
            </a:r>
            <a:r>
              <a:rPr lang="en-US" dirty="0"/>
              <a:t>.</a:t>
            </a:r>
          </a:p>
          <a:p>
            <a:r>
              <a:rPr lang="en-US" b="1" dirty="0"/>
              <a:t>2. </a:t>
            </a:r>
            <a:r>
              <a:rPr lang="en-US" dirty="0"/>
              <a:t>Mutations can be triggered by exposure to X-rays, </a:t>
            </a:r>
            <a:r>
              <a:rPr lang="en-US" b="1" u="sng" dirty="0"/>
              <a:t>ultraviolet</a:t>
            </a:r>
            <a:r>
              <a:rPr lang="en-US" dirty="0"/>
              <a:t> light, </a:t>
            </a:r>
            <a:r>
              <a:rPr lang="en-US" dirty="0" smtClean="0"/>
              <a:t>radioactive materials</a:t>
            </a:r>
            <a:r>
              <a:rPr lang="en-US" dirty="0"/>
              <a:t>, and some kinds of chemicals.</a:t>
            </a:r>
          </a:p>
          <a:p>
            <a:r>
              <a:rPr lang="en-US" b="1" dirty="0"/>
              <a:t>3. </a:t>
            </a:r>
            <a:r>
              <a:rPr lang="en-US" dirty="0"/>
              <a:t>Types of DNA mutations include deletion mutations, </a:t>
            </a:r>
            <a:r>
              <a:rPr lang="en-US" b="1" u="sng" dirty="0"/>
              <a:t>insertion</a:t>
            </a:r>
            <a:r>
              <a:rPr lang="en-US" dirty="0"/>
              <a:t> mutations, </a:t>
            </a:r>
            <a:r>
              <a:rPr lang="en-US" dirty="0" smtClean="0"/>
              <a:t>and substitution </a:t>
            </a:r>
            <a:r>
              <a:rPr lang="en-US" dirty="0"/>
              <a:t>mutations.</a:t>
            </a:r>
          </a:p>
          <a:p>
            <a:r>
              <a:rPr lang="en-US" b="1" dirty="0"/>
              <a:t>4. </a:t>
            </a:r>
            <a:r>
              <a:rPr lang="en-US" dirty="0"/>
              <a:t>Each type of mutation changes the sequence of nitrogen base pairs, which </a:t>
            </a:r>
            <a:r>
              <a:rPr lang="en-US" dirty="0" smtClean="0"/>
              <a:t>can cause </a:t>
            </a:r>
            <a:r>
              <a:rPr lang="en-US" dirty="0"/>
              <a:t>a gene to code for a different </a:t>
            </a:r>
            <a:r>
              <a:rPr lang="en-US" b="1" u="sng" dirty="0"/>
              <a:t>protein</a:t>
            </a:r>
            <a:r>
              <a:rPr lang="en-US" dirty="0"/>
              <a:t> than a normal gene.</a:t>
            </a:r>
          </a:p>
          <a:p>
            <a:r>
              <a:rPr lang="en-US" b="1" dirty="0"/>
              <a:t>5. </a:t>
            </a:r>
            <a:r>
              <a:rPr lang="en-US" dirty="0"/>
              <a:t>Because mutations can change proteins, they can change </a:t>
            </a:r>
            <a:r>
              <a:rPr lang="en-US" b="1" u="sng" dirty="0"/>
              <a:t>traits</a:t>
            </a:r>
            <a:r>
              <a:rPr lang="en-US" dirty="0"/>
              <a:t>.</a:t>
            </a:r>
          </a:p>
          <a:p>
            <a:r>
              <a:rPr lang="en-US" b="1" dirty="0"/>
              <a:t>6. </a:t>
            </a:r>
            <a:r>
              <a:rPr lang="en-US" dirty="0"/>
              <a:t>Mutations can have </a:t>
            </a:r>
            <a:r>
              <a:rPr lang="en-US" b="1" u="sng" dirty="0"/>
              <a:t>negative</a:t>
            </a:r>
            <a:r>
              <a:rPr lang="en-US" dirty="0"/>
              <a:t> effects, positive effects, or no effect on traits.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4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Practice-15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Practice A- 10 question Fill in the blanks</a:t>
            </a:r>
          </a:p>
          <a:p>
            <a:r>
              <a:rPr lang="en-US" dirty="0" smtClean="0"/>
              <a:t>Content Practice B- 9 short answer </a:t>
            </a:r>
          </a:p>
          <a:p>
            <a:r>
              <a:rPr lang="en-US" dirty="0" smtClean="0"/>
              <a:t>This is independent practice- You can use your notes (content vocabulary and lesson outline to answer these questions. )</a:t>
            </a:r>
          </a:p>
          <a:p>
            <a:r>
              <a:rPr lang="en-US" dirty="0" smtClean="0"/>
              <a:t>Good Luck.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781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 5 minutes 12/18/17 Monday </vt:lpstr>
      <vt:lpstr>Today Agenda</vt:lpstr>
      <vt:lpstr>Vocabulary- Lesson 3 (Science Journal) 5 minutes</vt:lpstr>
      <vt:lpstr>Content Vocabulary- 5 minutes</vt:lpstr>
      <vt:lpstr> Lesson 3: DNA and Genetics </vt:lpstr>
      <vt:lpstr>B. Making Proteins </vt:lpstr>
      <vt:lpstr>B. Making Proteins </vt:lpstr>
      <vt:lpstr>C. Mutations </vt:lpstr>
      <vt:lpstr>Content Practice-15 minutes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</dc:title>
  <dc:creator>ailbay</dc:creator>
  <cp:lastModifiedBy>TMSA</cp:lastModifiedBy>
  <cp:revision>7</cp:revision>
  <dcterms:created xsi:type="dcterms:W3CDTF">2006-08-16T00:00:00Z</dcterms:created>
  <dcterms:modified xsi:type="dcterms:W3CDTF">2017-12-18T17:06:07Z</dcterms:modified>
</cp:coreProperties>
</file>