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c3336b6e-4981-412b-847d-afcf5d75967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688975"/>
          </a:xfrm>
        </p:spPr>
        <p:txBody>
          <a:bodyPr>
            <a:noAutofit/>
          </a:bodyPr>
          <a:lstStyle/>
          <a:p>
            <a:r>
              <a:rPr lang="en-US" sz="3200" dirty="0" smtClean="0"/>
              <a:t>Warm Up 5 </a:t>
            </a:r>
            <a:r>
              <a:rPr lang="en-US" sz="3200" dirty="0" smtClean="0"/>
              <a:t>minutes 12/20/17 Wednesday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543800" cy="48006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dirty="0" smtClean="0"/>
              <a:t>1) </a:t>
            </a:r>
            <a:r>
              <a:rPr lang="en-US" b="1" dirty="0" smtClean="0"/>
              <a:t> </a:t>
            </a:r>
            <a:r>
              <a:rPr lang="en-US" b="1" dirty="0"/>
              <a:t>A nucleotide is to a chromosome as</a:t>
            </a:r>
          </a:p>
          <a:p>
            <a:pPr algn="l"/>
            <a:r>
              <a:rPr lang="en-US" dirty="0"/>
              <a:t>A music is to words.</a:t>
            </a:r>
          </a:p>
          <a:p>
            <a:pPr algn="l"/>
            <a:r>
              <a:rPr lang="en-US" dirty="0"/>
              <a:t>B food is to nutrients.</a:t>
            </a:r>
          </a:p>
          <a:p>
            <a:pPr algn="l"/>
            <a:r>
              <a:rPr lang="en-US" dirty="0"/>
              <a:t>C people are to exercise.</a:t>
            </a:r>
          </a:p>
          <a:p>
            <a:pPr algn="l"/>
            <a:r>
              <a:rPr lang="en-US" dirty="0"/>
              <a:t>D words are to a </a:t>
            </a:r>
            <a:r>
              <a:rPr lang="en-US" dirty="0" smtClean="0"/>
              <a:t>paragraph</a:t>
            </a:r>
          </a:p>
          <a:p>
            <a:pPr algn="l"/>
            <a:r>
              <a:rPr lang="en-US" sz="3800" b="1" dirty="0" smtClean="0"/>
              <a:t>Answer; D </a:t>
            </a:r>
            <a:endParaRPr lang="en-US" sz="3800" b="1" dirty="0"/>
          </a:p>
          <a:p>
            <a:pPr algn="l"/>
            <a:r>
              <a:rPr lang="en-US" b="1" dirty="0" smtClean="0"/>
              <a:t>2) New </a:t>
            </a:r>
            <a:r>
              <a:rPr lang="en-US" b="1" dirty="0"/>
              <a:t>plant species are discovered. Biologists note that some flowers have </a:t>
            </a:r>
            <a:r>
              <a:rPr lang="en-US" b="1" dirty="0" smtClean="0"/>
              <a:t>royal blue </a:t>
            </a:r>
            <a:r>
              <a:rPr lang="en-US" b="1" dirty="0"/>
              <a:t>petals and that others have white petals. A biologist </a:t>
            </a:r>
            <a:r>
              <a:rPr lang="en-US" b="1" dirty="0" smtClean="0"/>
              <a:t>cross-pollinated white-flowering </a:t>
            </a:r>
            <a:r>
              <a:rPr lang="en-US" b="1" dirty="0"/>
              <a:t>plants with blue-flowering plants. What color petals will </a:t>
            </a:r>
            <a:r>
              <a:rPr lang="en-US" b="1" dirty="0" smtClean="0"/>
              <a:t>be observed </a:t>
            </a:r>
            <a:r>
              <a:rPr lang="en-US" b="1" dirty="0"/>
              <a:t>if there is incomplete dominance?</a:t>
            </a:r>
          </a:p>
          <a:p>
            <a:pPr algn="l"/>
            <a:r>
              <a:rPr lang="en-US" dirty="0"/>
              <a:t>A white</a:t>
            </a:r>
          </a:p>
          <a:p>
            <a:pPr algn="l"/>
            <a:r>
              <a:rPr lang="en-US" dirty="0"/>
              <a:t>B spotted</a:t>
            </a:r>
          </a:p>
          <a:p>
            <a:pPr algn="l"/>
            <a:r>
              <a:rPr lang="en-US" dirty="0"/>
              <a:t>C light blue</a:t>
            </a:r>
          </a:p>
          <a:p>
            <a:pPr algn="l"/>
            <a:r>
              <a:rPr lang="en-US" dirty="0"/>
              <a:t>D royal </a:t>
            </a:r>
            <a:r>
              <a:rPr lang="en-US" dirty="0" smtClean="0"/>
              <a:t>blue</a:t>
            </a:r>
          </a:p>
          <a:p>
            <a:pPr algn="l"/>
            <a:r>
              <a:rPr lang="en-US" sz="3800" b="1" dirty="0" smtClean="0"/>
              <a:t>Answer; </a:t>
            </a:r>
            <a:r>
              <a:rPr lang="en-US" sz="3800" b="1" dirty="0" smtClean="0"/>
              <a:t>C</a:t>
            </a:r>
          </a:p>
          <a:p>
            <a:pPr algn="l"/>
            <a:r>
              <a:rPr lang="en-US" sz="4400" u="sng" dirty="0" smtClean="0"/>
              <a:t>No Bell work no </a:t>
            </a:r>
            <a:r>
              <a:rPr lang="en-US" sz="4400" u="sng" dirty="0" err="1" smtClean="0"/>
              <a:t>chromebook</a:t>
            </a:r>
            <a:r>
              <a:rPr lang="en-US" sz="4400" u="sng" dirty="0" smtClean="0"/>
              <a:t> !!!!</a:t>
            </a: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266800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Chapter Test 25 minutes</a:t>
            </a:r>
          </a:p>
          <a:p>
            <a:r>
              <a:rPr lang="en-US" dirty="0" smtClean="0"/>
              <a:t>3) Brain Pop (extra credit for student who finished early their </a:t>
            </a:r>
            <a:r>
              <a:rPr lang="en-US" smtClean="0"/>
              <a:t>test </a:t>
            </a:r>
            <a:r>
              <a:rPr lang="en-US" smtClean="0"/>
              <a:t>)</a:t>
            </a:r>
          </a:p>
          <a:p>
            <a:r>
              <a:rPr lang="en-US" smtClean="0"/>
              <a:t>4</a:t>
            </a:r>
            <a:r>
              <a:rPr lang="en-US" dirty="0" smtClean="0"/>
              <a:t>) </a:t>
            </a:r>
            <a:r>
              <a:rPr lang="en-US" dirty="0" err="1" smtClean="0"/>
              <a:t>Kahoot</a:t>
            </a:r>
            <a:r>
              <a:rPr lang="en-US" dirty="0" smtClean="0"/>
              <a:t> !!! (Winner get the </a:t>
            </a:r>
            <a:r>
              <a:rPr lang="en-US" dirty="0" smtClean="0"/>
              <a:t>reward) </a:t>
            </a:r>
            <a:r>
              <a:rPr lang="en-US" dirty="0" smtClean="0"/>
              <a:t>Last 13 minutes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5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Test-Heredity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 Get your </a:t>
            </a:r>
            <a:r>
              <a:rPr lang="en-US" dirty="0" err="1" smtClean="0"/>
              <a:t>chromebook</a:t>
            </a:r>
            <a:r>
              <a:rPr lang="en-US" dirty="0" smtClean="0"/>
              <a:t> </a:t>
            </a:r>
          </a:p>
          <a:p>
            <a:r>
              <a:rPr lang="en-US" dirty="0" smtClean="0"/>
              <a:t>2) Turn on and 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3) Click student log in </a:t>
            </a:r>
          </a:p>
          <a:p>
            <a:r>
              <a:rPr lang="en-US" dirty="0" smtClean="0"/>
              <a:t>4) Room Name; caltech1/berkeley1/</a:t>
            </a:r>
            <a:r>
              <a:rPr lang="en-US" dirty="0" err="1" smtClean="0"/>
              <a:t>texasam</a:t>
            </a:r>
            <a:r>
              <a:rPr lang="en-US" dirty="0" smtClean="0"/>
              <a:t>/</a:t>
            </a:r>
            <a:r>
              <a:rPr lang="en-US" dirty="0" err="1" smtClean="0"/>
              <a:t>bosphorus</a:t>
            </a:r>
            <a:r>
              <a:rPr lang="en-US" dirty="0" smtClean="0"/>
              <a:t>/</a:t>
            </a:r>
            <a:r>
              <a:rPr lang="en-US" dirty="0" err="1" smtClean="0"/>
              <a:t>umad</a:t>
            </a:r>
            <a:endParaRPr lang="en-US" dirty="0" smtClean="0"/>
          </a:p>
          <a:p>
            <a:r>
              <a:rPr lang="en-US" dirty="0" smtClean="0"/>
              <a:t>5) Put your </a:t>
            </a:r>
            <a:r>
              <a:rPr lang="en-US" dirty="0" err="1" smtClean="0"/>
              <a:t>plicker</a:t>
            </a:r>
            <a:r>
              <a:rPr lang="en-US" dirty="0" smtClean="0"/>
              <a:t> number as a student ID</a:t>
            </a:r>
          </a:p>
          <a:p>
            <a:r>
              <a:rPr lang="en-US" dirty="0" smtClean="0"/>
              <a:t>6) Good luck. 25 questions 25 minutes.</a:t>
            </a:r>
          </a:p>
          <a:p>
            <a:r>
              <a:rPr lang="en-US" dirty="0" smtClean="0"/>
              <a:t>No you cannot use your notes. </a:t>
            </a:r>
          </a:p>
          <a:p>
            <a:r>
              <a:rPr lang="en-US" dirty="0" smtClean="0"/>
              <a:t>No extended time will given.  </a:t>
            </a:r>
          </a:p>
          <a:p>
            <a:r>
              <a:rPr lang="en-US" dirty="0" smtClean="0"/>
              <a:t>If you finish early go to Brain Pop and start you DNA assignment.(For extra credit)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are going to </a:t>
            </a:r>
            <a:r>
              <a:rPr lang="en-US" dirty="0" err="1"/>
              <a:t>B</a:t>
            </a:r>
            <a:r>
              <a:rPr lang="en-US" dirty="0" err="1" smtClean="0"/>
              <a:t>rainpop</a:t>
            </a:r>
            <a:r>
              <a:rPr lang="en-US" dirty="0" smtClean="0"/>
              <a:t> and log in .</a:t>
            </a:r>
          </a:p>
          <a:p>
            <a:r>
              <a:rPr lang="en-US" dirty="0" smtClean="0"/>
              <a:t>2) There are 10 different assignment(DNA). Pick 5 of them for the 100 (each assignment is 20 point- 20x5= 100 quick math)</a:t>
            </a:r>
          </a:p>
          <a:p>
            <a:r>
              <a:rPr lang="en-US" dirty="0" smtClean="0"/>
              <a:t>3) If you want to do  everything you can get 200 points. (20x10=200 quick math)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9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quizId=c3336b6e-4981-412b-847d-afcf5d75967d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,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place will get a </a:t>
            </a:r>
            <a:r>
              <a:rPr lang="en-US" dirty="0" smtClean="0"/>
              <a:t>reward.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7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302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 12/20/17 Wednesday </vt:lpstr>
      <vt:lpstr>Today Agenda</vt:lpstr>
      <vt:lpstr>Chapter Test-Heredity</vt:lpstr>
      <vt:lpstr>Brain Pop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</dc:title>
  <dc:creator>ailbay</dc:creator>
  <cp:lastModifiedBy>TMSA</cp:lastModifiedBy>
  <cp:revision>10</cp:revision>
  <dcterms:created xsi:type="dcterms:W3CDTF">2006-08-16T00:00:00Z</dcterms:created>
  <dcterms:modified xsi:type="dcterms:W3CDTF">2017-12-20T14:52:06Z</dcterms:modified>
</cp:coreProperties>
</file>