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9BZ3zx8b8I&amp;list=PL23F43CAF41B3AAE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science/cellularlifeandgenetics/dna/activity/#=vocabulary" TargetMode="External"/><Relationship Id="rId2" Type="http://schemas.openxmlformats.org/officeDocument/2006/relationships/hyperlink" Target="https://www.brainpop.com/health/geneticsgrowthanddevelopment/dn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chooltoday.com/science/genetics/what-is-dn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dhL-T6tQco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file/d/0B-aSQvC3yhQIWFdXLUhsNHFWMGM/edi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1"/>
            <a:ext cx="7772400" cy="914400"/>
          </a:xfrm>
        </p:spPr>
        <p:txBody>
          <a:bodyPr/>
          <a:lstStyle/>
          <a:p>
            <a:r>
              <a:rPr lang="en-US" dirty="0" smtClean="0"/>
              <a:t>12-5-16 Warm 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90600"/>
            <a:ext cx="8153400" cy="5334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1)</a:t>
            </a:r>
            <a:r>
              <a:rPr lang="en-US" sz="2400" b="1" dirty="0" err="1" smtClean="0"/>
              <a:t>Gregor</a:t>
            </a:r>
            <a:r>
              <a:rPr lang="en-US" sz="2400" b="1" dirty="0" smtClean="0"/>
              <a:t> </a:t>
            </a:r>
            <a:r>
              <a:rPr lang="en-US" sz="2400" b="1" dirty="0"/>
              <a:t>Mendel </a:t>
            </a:r>
            <a:r>
              <a:rPr lang="en-US" sz="2400" b="1" dirty="0" smtClean="0"/>
              <a:t>was…….</a:t>
            </a:r>
            <a:endParaRPr lang="en-US" sz="2400" b="1" dirty="0"/>
          </a:p>
          <a:p>
            <a:r>
              <a:rPr lang="en-US" sz="2400" b="1" dirty="0" smtClean="0"/>
              <a:t>a</a:t>
            </a:r>
            <a:r>
              <a:rPr lang="en-US" sz="2400" b="1" dirty="0"/>
              <a:t>. an English scientist who worked closely </a:t>
            </a:r>
            <a:r>
              <a:rPr lang="en-US" sz="2400" b="1" dirty="0" smtClean="0"/>
              <a:t>with Darwin</a:t>
            </a:r>
            <a:endParaRPr lang="en-US" sz="2400" b="1" dirty="0"/>
          </a:p>
          <a:p>
            <a:pPr algn="l"/>
            <a:r>
              <a:rPr lang="en-US" sz="2400" b="1" dirty="0" smtClean="0"/>
              <a:t>       b</a:t>
            </a:r>
            <a:r>
              <a:rPr lang="en-US" sz="2400" b="1" dirty="0"/>
              <a:t>. a central European monk</a:t>
            </a:r>
          </a:p>
          <a:p>
            <a:pPr algn="l"/>
            <a:r>
              <a:rPr lang="en-US" sz="2400" b="1" dirty="0" smtClean="0"/>
              <a:t>       c. an early 20th century Dutch biologist who carried out        genetics research</a:t>
            </a:r>
            <a:endParaRPr lang="en-US" sz="2400" b="1" dirty="0"/>
          </a:p>
          <a:p>
            <a:pPr algn="l"/>
            <a:r>
              <a:rPr lang="en-US" sz="2400" b="1" dirty="0" smtClean="0"/>
              <a:t>        d</a:t>
            </a:r>
            <a:r>
              <a:rPr lang="en-US" sz="2400" b="1" dirty="0"/>
              <a:t>. an English </a:t>
            </a:r>
            <a:r>
              <a:rPr lang="en-US" sz="2400" b="1" dirty="0" smtClean="0"/>
              <a:t>physicist</a:t>
            </a:r>
          </a:p>
          <a:p>
            <a:r>
              <a:rPr lang="en-US" sz="2800" b="1" dirty="0" smtClean="0"/>
              <a:t>2)</a:t>
            </a:r>
            <a:r>
              <a:rPr lang="en-US" sz="2800" b="1" dirty="0"/>
              <a:t> </a:t>
            </a:r>
            <a:r>
              <a:rPr lang="en-US" sz="2800" b="1" dirty="0" err="1"/>
              <a:t>Gregor</a:t>
            </a:r>
            <a:r>
              <a:rPr lang="en-US" sz="2800" b="1" dirty="0"/>
              <a:t> Mendel developed some basic principles of</a:t>
            </a:r>
          </a:p>
          <a:p>
            <a:r>
              <a:rPr lang="en-US" sz="2800" b="1" dirty="0"/>
              <a:t>heredity </a:t>
            </a:r>
            <a:r>
              <a:rPr lang="en-US" sz="2800" b="1" dirty="0" smtClean="0"/>
              <a:t>by ……….</a:t>
            </a:r>
            <a:endParaRPr lang="en-US" sz="2800" b="1" dirty="0"/>
          </a:p>
          <a:p>
            <a:pPr algn="l"/>
            <a:r>
              <a:rPr lang="en-US" sz="2400" b="1" dirty="0"/>
              <a:t>a. crossing pea plants</a:t>
            </a:r>
          </a:p>
          <a:p>
            <a:pPr algn="l"/>
            <a:r>
              <a:rPr lang="en-US" sz="2400" b="1" dirty="0"/>
              <a:t>b. breeding fruit flies</a:t>
            </a:r>
          </a:p>
          <a:p>
            <a:pPr algn="l"/>
            <a:r>
              <a:rPr lang="en-US" sz="2400" b="1" dirty="0"/>
              <a:t>c. cutting off the tails of mice</a:t>
            </a:r>
          </a:p>
          <a:p>
            <a:pPr algn="l"/>
            <a:r>
              <a:rPr lang="en-US" sz="2400" b="1" dirty="0"/>
              <a:t>d. growing bacteria in a laboratory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939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B- </a:t>
            </a:r>
            <a:r>
              <a:rPr lang="en-US" b="1" dirty="0"/>
              <a:t>a central European monk</a:t>
            </a:r>
          </a:p>
          <a:p>
            <a:endParaRPr lang="en-US" dirty="0" smtClean="0"/>
          </a:p>
          <a:p>
            <a:r>
              <a:rPr lang="en-US" dirty="0" smtClean="0"/>
              <a:t>2) A- </a:t>
            </a:r>
            <a:r>
              <a:rPr lang="en-US" b="1" dirty="0"/>
              <a:t>crossing pea plants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9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</a:t>
            </a:r>
          </a:p>
          <a:p>
            <a:r>
              <a:rPr lang="en-US" dirty="0" smtClean="0"/>
              <a:t>2) Video (Hook Up)</a:t>
            </a:r>
          </a:p>
          <a:p>
            <a:r>
              <a:rPr lang="en-US" dirty="0" smtClean="0"/>
              <a:t>3) Instruction- Brain Pop </a:t>
            </a:r>
          </a:p>
          <a:p>
            <a:r>
              <a:rPr lang="en-US" dirty="0" smtClean="0"/>
              <a:t>4) Activity-DNA </a:t>
            </a:r>
          </a:p>
          <a:p>
            <a:r>
              <a:rPr lang="en-US" dirty="0" smtClean="0"/>
              <a:t>5) Reading Article</a:t>
            </a:r>
          </a:p>
          <a:p>
            <a:r>
              <a:rPr lang="en-US" dirty="0" smtClean="0"/>
              <a:t>6) Review (DNA) song </a:t>
            </a:r>
          </a:p>
          <a:p>
            <a:r>
              <a:rPr lang="en-US" dirty="0" smtClean="0"/>
              <a:t>7) Homework </a:t>
            </a:r>
          </a:p>
        </p:txBody>
      </p:sp>
    </p:spTree>
    <p:extLst>
      <p:ext uri="{BB962C8B-B14F-4D97-AF65-F5344CB8AC3E}">
        <p14:creationId xmlns:p14="http://schemas.microsoft.com/office/powerpoint/2010/main" val="24929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7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Pop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Definition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7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1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DNA SONG-</a:t>
            </a:r>
            <a:r>
              <a:rPr lang="en-US" dirty="0" err="1" smtClean="0">
                <a:hlinkClick r:id="rId2"/>
              </a:rPr>
              <a:t>Mr.W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97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Homework-Reading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2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143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12-5-16 Warm Up </vt:lpstr>
      <vt:lpstr>Answer</vt:lpstr>
      <vt:lpstr>Today Agenda</vt:lpstr>
      <vt:lpstr>Video </vt:lpstr>
      <vt:lpstr>Brain Pop</vt:lpstr>
      <vt:lpstr>Reading Article</vt:lpstr>
      <vt:lpstr>DNA SONG-Mr.W</vt:lpstr>
      <vt:lpstr>Homework-Reading Article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12-5-16 Warm Up </dc:title>
  <dc:creator>TMSA</dc:creator>
  <cp:lastModifiedBy>TMSA</cp:lastModifiedBy>
  <cp:revision>7</cp:revision>
  <dcterms:created xsi:type="dcterms:W3CDTF">2006-08-16T00:00:00Z</dcterms:created>
  <dcterms:modified xsi:type="dcterms:W3CDTF">2016-12-05T19:50:31Z</dcterms:modified>
</cp:coreProperties>
</file>