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755" autoAdjust="0"/>
  </p:normalViewPr>
  <p:slideViewPr>
    <p:cSldViewPr>
      <p:cViewPr varScale="1">
        <p:scale>
          <a:sx n="78" d="100"/>
          <a:sy n="78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science/cellularlifeandgenetics/heredity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917575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Warm Up 5 minutes 12/5/17 Tuesday</a:t>
            </a:r>
            <a:br>
              <a:rPr lang="en-US" sz="3600" dirty="0" smtClean="0"/>
            </a:br>
            <a:r>
              <a:rPr lang="en-US" sz="3600" dirty="0" smtClean="0"/>
              <a:t>Write and draw the hybrid crosses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9" y="1246013"/>
            <a:ext cx="9089571" cy="561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553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To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7. Summarize </a:t>
            </a:r>
            <a:r>
              <a:rPr lang="en-US" dirty="0"/>
              <a:t>What </a:t>
            </a:r>
            <a:r>
              <a:rPr lang="en-US" dirty="0" smtClean="0"/>
              <a:t>did Mendel </a:t>
            </a:r>
            <a:r>
              <a:rPr lang="en-US" dirty="0"/>
              <a:t>conclude </a:t>
            </a:r>
            <a:r>
              <a:rPr lang="en-US" dirty="0" smtClean="0"/>
              <a:t>about inherited </a:t>
            </a:r>
            <a:r>
              <a:rPr lang="en-US" dirty="0"/>
              <a:t>traits</a:t>
            </a:r>
            <a:r>
              <a:rPr lang="en-US" dirty="0" smtClean="0"/>
              <a:t>?</a:t>
            </a:r>
          </a:p>
          <a:p>
            <a:r>
              <a:rPr lang="en-US" dirty="0" smtClean="0"/>
              <a:t> </a:t>
            </a:r>
            <a:r>
              <a:rPr lang="en-US" dirty="0"/>
              <a:t>Two factors control each inherited trait—one contributed by the egg and one by the </a:t>
            </a:r>
            <a:r>
              <a:rPr lang="en-US" dirty="0" smtClean="0"/>
              <a:t>sperm</a:t>
            </a:r>
          </a:p>
          <a:p>
            <a:r>
              <a:rPr lang="en-US" b="1" dirty="0"/>
              <a:t>8. Describe </a:t>
            </a:r>
            <a:r>
              <a:rPr lang="en-US" dirty="0"/>
              <a:t>How </a:t>
            </a:r>
            <a:r>
              <a:rPr lang="en-US" dirty="0" smtClean="0"/>
              <a:t>do dominant </a:t>
            </a:r>
            <a:r>
              <a:rPr lang="en-US" dirty="0"/>
              <a:t>and recessive</a:t>
            </a:r>
          </a:p>
          <a:p>
            <a:r>
              <a:rPr lang="en-US" dirty="0"/>
              <a:t>factors interact</a:t>
            </a:r>
            <a:r>
              <a:rPr lang="en-US" dirty="0" smtClean="0"/>
              <a:t>?</a:t>
            </a:r>
          </a:p>
          <a:p>
            <a:r>
              <a:rPr lang="en-US" dirty="0"/>
              <a:t>One dominant factor will block a recessive factor, so the recessive trait will appear in the offspring only if the offspring has two recessive factors.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12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You Read- Classwork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15 minutes to complete 13 questions.</a:t>
            </a:r>
          </a:p>
          <a:p>
            <a:r>
              <a:rPr lang="en-US" dirty="0" smtClean="0"/>
              <a:t>Please return last page of the packet so I can grade your work. Thank you.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66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84582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551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Key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00200"/>
            <a:ext cx="8610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0307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Key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00200"/>
            <a:ext cx="8458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1232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https://www.brainpop.com/science/cellularlifeandgenetics/heredity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4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Lesson Outline (Lesson 1) 10 minutes</a:t>
            </a:r>
          </a:p>
          <a:p>
            <a:r>
              <a:rPr lang="en-US" dirty="0" smtClean="0"/>
              <a:t>3) Read to Learn- 10 minutes</a:t>
            </a:r>
          </a:p>
          <a:p>
            <a:r>
              <a:rPr lang="en-US" dirty="0" smtClean="0"/>
              <a:t>4) After you Read(Classwork)- 15 minutes</a:t>
            </a:r>
          </a:p>
          <a:p>
            <a:r>
              <a:rPr lang="en-US" dirty="0" smtClean="0"/>
              <a:t>5) Video-3 minutes</a:t>
            </a:r>
          </a:p>
        </p:txBody>
      </p:sp>
    </p:spTree>
    <p:extLst>
      <p:ext uri="{BB962C8B-B14F-4D97-AF65-F5344CB8AC3E}">
        <p14:creationId xmlns:p14="http://schemas.microsoft.com/office/powerpoint/2010/main" val="406604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Lesson 1: Mendel and His Peas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A</a:t>
            </a:r>
            <a:r>
              <a:rPr lang="en-US" b="1" dirty="0"/>
              <a:t>. </a:t>
            </a:r>
            <a:r>
              <a:rPr lang="en-US" dirty="0"/>
              <a:t>Early Ideas about Heredity</a:t>
            </a:r>
          </a:p>
          <a:p>
            <a:r>
              <a:rPr lang="en-US" b="1" dirty="0"/>
              <a:t>1. </a:t>
            </a:r>
            <a:r>
              <a:rPr lang="en-US" b="1" u="sng" dirty="0"/>
              <a:t>Heredity</a:t>
            </a:r>
            <a:r>
              <a:rPr lang="en-US" dirty="0"/>
              <a:t> is the passing of traits from parents to offspring.</a:t>
            </a:r>
          </a:p>
          <a:p>
            <a:r>
              <a:rPr lang="en-US" b="1" dirty="0"/>
              <a:t>2. </a:t>
            </a:r>
            <a:r>
              <a:rPr lang="en-US" dirty="0"/>
              <a:t>In the 1850s, </a:t>
            </a:r>
            <a:r>
              <a:rPr lang="en-US" b="1" u="sng" dirty="0" err="1"/>
              <a:t>Gregor</a:t>
            </a:r>
            <a:r>
              <a:rPr lang="en-US" b="1" u="sng" dirty="0"/>
              <a:t> Mendel</a:t>
            </a:r>
            <a:r>
              <a:rPr lang="en-US" dirty="0"/>
              <a:t>, an Austrian monk, performed experiments that</a:t>
            </a:r>
          </a:p>
          <a:p>
            <a:r>
              <a:rPr lang="en-US" dirty="0"/>
              <a:t>helped answer questions about how traits are inherited.</a:t>
            </a:r>
          </a:p>
          <a:p>
            <a:r>
              <a:rPr lang="en-US" b="1" dirty="0"/>
              <a:t>3. </a:t>
            </a:r>
            <a:r>
              <a:rPr lang="en-US" b="1" u="sng" dirty="0"/>
              <a:t>Genetics</a:t>
            </a:r>
            <a:r>
              <a:rPr lang="en-US" dirty="0"/>
              <a:t> is the study of how traits pass from parents to offspring</a:t>
            </a:r>
          </a:p>
        </p:txBody>
      </p:sp>
    </p:spTree>
    <p:extLst>
      <p:ext uri="{BB962C8B-B14F-4D97-AF65-F5344CB8AC3E}">
        <p14:creationId xmlns:p14="http://schemas.microsoft.com/office/powerpoint/2010/main" val="324984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B. </a:t>
            </a:r>
            <a:r>
              <a:rPr lang="en-US" dirty="0"/>
              <a:t>Mendel’s Experimental Methods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Pea plants were ideal for genetic studies because they </a:t>
            </a:r>
            <a:r>
              <a:rPr lang="en-US" b="1" u="sng" dirty="0"/>
              <a:t>reproduce</a:t>
            </a:r>
            <a:r>
              <a:rPr lang="en-US" dirty="0"/>
              <a:t> quickly; they </a:t>
            </a:r>
            <a:r>
              <a:rPr lang="en-US" dirty="0" smtClean="0"/>
              <a:t>have easily </a:t>
            </a:r>
            <a:r>
              <a:rPr lang="en-US" dirty="0"/>
              <a:t>observed </a:t>
            </a:r>
            <a:r>
              <a:rPr lang="en-US" b="1" u="sng" dirty="0"/>
              <a:t>traits</a:t>
            </a:r>
            <a:r>
              <a:rPr lang="en-US" dirty="0"/>
              <a:t>; and the experimenter can control which pairs of </a:t>
            </a:r>
            <a:r>
              <a:rPr lang="en-US" dirty="0" smtClean="0"/>
              <a:t>plants </a:t>
            </a:r>
            <a:r>
              <a:rPr lang="en-US" b="1" u="sng" dirty="0" smtClean="0"/>
              <a:t>reproduce</a:t>
            </a:r>
            <a:r>
              <a:rPr lang="en-US" dirty="0"/>
              <a:t>.</a:t>
            </a:r>
          </a:p>
          <a:p>
            <a:r>
              <a:rPr lang="en-US" b="1" dirty="0"/>
              <a:t>2. </a:t>
            </a:r>
            <a:r>
              <a:rPr lang="en-US" dirty="0"/>
              <a:t>Mendel controlled which plants </a:t>
            </a:r>
            <a:r>
              <a:rPr lang="en-US" b="1" u="sng" dirty="0"/>
              <a:t>pollinated</a:t>
            </a:r>
            <a:r>
              <a:rPr lang="en-US" dirty="0"/>
              <a:t> other plants.</a:t>
            </a:r>
          </a:p>
          <a:p>
            <a:r>
              <a:rPr lang="en-US" b="1" dirty="0"/>
              <a:t>a. </a:t>
            </a:r>
            <a:r>
              <a:rPr lang="en-US" dirty="0"/>
              <a:t>When a(n) </a:t>
            </a:r>
            <a:r>
              <a:rPr lang="en-US" b="1" u="sng" dirty="0"/>
              <a:t>true-breeding</a:t>
            </a:r>
            <a:r>
              <a:rPr lang="en-US" dirty="0"/>
              <a:t> plant self-pollinates, it always produces offspring </a:t>
            </a:r>
            <a:r>
              <a:rPr lang="en-US" dirty="0" smtClean="0"/>
              <a:t>with traits </a:t>
            </a:r>
            <a:r>
              <a:rPr lang="en-US" dirty="0"/>
              <a:t>that match the parent.</a:t>
            </a:r>
          </a:p>
          <a:p>
            <a:r>
              <a:rPr lang="en-US" b="1" dirty="0"/>
              <a:t>b. </a:t>
            </a:r>
            <a:r>
              <a:rPr lang="en-US" dirty="0"/>
              <a:t>By </a:t>
            </a:r>
            <a:r>
              <a:rPr lang="en-US" b="1" u="sng" dirty="0"/>
              <a:t>cross-pollinating</a:t>
            </a:r>
            <a:r>
              <a:rPr lang="en-US" dirty="0"/>
              <a:t> plants himself, Mendel was able to select which </a:t>
            </a:r>
            <a:r>
              <a:rPr lang="en-US" dirty="0" smtClean="0"/>
              <a:t>plants pollinated </a:t>
            </a:r>
            <a:r>
              <a:rPr lang="en-US" dirty="0"/>
              <a:t>other plants.</a:t>
            </a:r>
          </a:p>
          <a:p>
            <a:r>
              <a:rPr lang="en-US" b="1" dirty="0"/>
              <a:t>3. </a:t>
            </a:r>
            <a:r>
              <a:rPr lang="en-US" dirty="0"/>
              <a:t>With each cross-pollination Mendel did, he recorded the traits that </a:t>
            </a:r>
            <a:r>
              <a:rPr lang="en-US" dirty="0" smtClean="0"/>
              <a:t>appeared in </a:t>
            </a:r>
            <a:r>
              <a:rPr lang="en-US" dirty="0"/>
              <a:t>the </a:t>
            </a:r>
            <a:r>
              <a:rPr lang="en-US" b="1" u="sng" dirty="0"/>
              <a:t>offspring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386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C. </a:t>
            </a:r>
            <a:r>
              <a:rPr lang="en-US" dirty="0"/>
              <a:t>Mendel’s Results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6096000"/>
          </a:xfrm>
        </p:spPr>
        <p:txBody>
          <a:bodyPr>
            <a:noAutofit/>
          </a:bodyPr>
          <a:lstStyle/>
          <a:p>
            <a:r>
              <a:rPr lang="en-US" sz="2200" b="1" dirty="0" smtClean="0"/>
              <a:t>1</a:t>
            </a:r>
            <a:r>
              <a:rPr lang="en-US" sz="2200" b="1" dirty="0"/>
              <a:t>. </a:t>
            </a:r>
            <a:r>
              <a:rPr lang="en-US" sz="2200" dirty="0"/>
              <a:t>Mendel’s crosses between true-breeding plants with purple flowers produced </a:t>
            </a:r>
            <a:r>
              <a:rPr lang="en-US" sz="2200" dirty="0" smtClean="0"/>
              <a:t>plants with </a:t>
            </a:r>
            <a:r>
              <a:rPr lang="en-US" sz="2200" dirty="0"/>
              <a:t>only </a:t>
            </a:r>
            <a:r>
              <a:rPr lang="en-US" sz="2200" b="1" u="sng" dirty="0"/>
              <a:t>purple</a:t>
            </a:r>
            <a:r>
              <a:rPr lang="en-US" sz="2200" dirty="0"/>
              <a:t> flowers. Crosses between true-breeding plants with white </a:t>
            </a:r>
            <a:r>
              <a:rPr lang="en-US" sz="2200" dirty="0" smtClean="0"/>
              <a:t>flowers produced </a:t>
            </a:r>
            <a:r>
              <a:rPr lang="en-US" sz="2200" dirty="0"/>
              <a:t>plants with only </a:t>
            </a:r>
            <a:r>
              <a:rPr lang="en-US" sz="2200" b="1" u="sng" dirty="0" smtClean="0"/>
              <a:t>white</a:t>
            </a:r>
            <a:r>
              <a:rPr lang="en-US" sz="2200" u="sng" dirty="0" smtClean="0"/>
              <a:t> </a:t>
            </a:r>
            <a:r>
              <a:rPr lang="en-US" sz="2200" dirty="0" smtClean="0"/>
              <a:t>flowers</a:t>
            </a:r>
            <a:r>
              <a:rPr lang="en-US" sz="2200" dirty="0"/>
              <a:t>.</a:t>
            </a:r>
          </a:p>
          <a:p>
            <a:r>
              <a:rPr lang="en-US" sz="2200" b="1" dirty="0"/>
              <a:t>2. </a:t>
            </a:r>
            <a:r>
              <a:rPr lang="en-US" sz="2200" dirty="0"/>
              <a:t>Crosses between true-breeding plants with purple flowers and true-breeding </a:t>
            </a:r>
            <a:r>
              <a:rPr lang="en-US" sz="2200" dirty="0" smtClean="0"/>
              <a:t>plants with </a:t>
            </a:r>
            <a:r>
              <a:rPr lang="en-US" sz="2200" dirty="0"/>
              <a:t>white flowers produced plants with only </a:t>
            </a:r>
            <a:r>
              <a:rPr lang="en-US" sz="2200" b="1" u="sng" dirty="0"/>
              <a:t>purple</a:t>
            </a:r>
            <a:r>
              <a:rPr lang="en-US" sz="2200" dirty="0"/>
              <a:t> flowers.</a:t>
            </a:r>
          </a:p>
          <a:p>
            <a:r>
              <a:rPr lang="en-US" sz="2200" b="1" dirty="0"/>
              <a:t>3. </a:t>
            </a:r>
            <a:r>
              <a:rPr lang="en-US" sz="2200" dirty="0"/>
              <a:t>The first–generation purple-flowering plants are called </a:t>
            </a:r>
            <a:r>
              <a:rPr lang="en-US" sz="2200" b="1" u="sng" dirty="0"/>
              <a:t>hybrid</a:t>
            </a:r>
            <a:r>
              <a:rPr lang="en-US" sz="2200" dirty="0"/>
              <a:t> plants.</a:t>
            </a:r>
          </a:p>
          <a:p>
            <a:r>
              <a:rPr lang="en-US" sz="2200" b="1" dirty="0"/>
              <a:t>4. </a:t>
            </a:r>
            <a:r>
              <a:rPr lang="en-US" sz="2200" dirty="0"/>
              <a:t>When Mendel cross-pollinated two hybrid plants, the trait that had </a:t>
            </a:r>
            <a:r>
              <a:rPr lang="en-US" sz="2200" dirty="0" smtClean="0"/>
              <a:t>disappeared in </a:t>
            </a:r>
            <a:r>
              <a:rPr lang="en-US" sz="2200" dirty="0"/>
              <a:t>the first generation always </a:t>
            </a:r>
            <a:r>
              <a:rPr lang="en-US" sz="2200" b="1" u="sng" dirty="0"/>
              <a:t>reappeared</a:t>
            </a:r>
            <a:r>
              <a:rPr lang="en-US" sz="2200" dirty="0"/>
              <a:t> in the second generation.</a:t>
            </a:r>
          </a:p>
          <a:p>
            <a:r>
              <a:rPr lang="en-US" sz="2200" b="1" dirty="0"/>
              <a:t>5. </a:t>
            </a:r>
            <a:r>
              <a:rPr lang="en-US" sz="2200" dirty="0"/>
              <a:t>Mendel analyzed the data from many experiments on seven different </a:t>
            </a:r>
            <a:r>
              <a:rPr lang="en-US" sz="2200" b="1" u="sng" dirty="0"/>
              <a:t>traits</a:t>
            </a:r>
            <a:r>
              <a:rPr lang="en-US" sz="2200" dirty="0"/>
              <a:t>. </a:t>
            </a:r>
            <a:r>
              <a:rPr lang="en-US" sz="2200" dirty="0" smtClean="0"/>
              <a:t>He always </a:t>
            </a:r>
            <a:r>
              <a:rPr lang="en-US" sz="2200" dirty="0"/>
              <a:t>noted a 3:1 </a:t>
            </a:r>
            <a:r>
              <a:rPr lang="en-US" sz="2200" b="1" u="sng" dirty="0"/>
              <a:t>ratio</a:t>
            </a:r>
            <a:r>
              <a:rPr lang="en-US" sz="2200" dirty="0"/>
              <a:t>; for example, purple flowers grew from hybrid crosses </a:t>
            </a:r>
            <a:r>
              <a:rPr lang="en-US" sz="2200" b="1" u="sng" dirty="0" smtClean="0"/>
              <a:t>three</a:t>
            </a:r>
            <a:r>
              <a:rPr lang="en-US" sz="2200" dirty="0" smtClean="0"/>
              <a:t> times </a:t>
            </a:r>
            <a:r>
              <a:rPr lang="en-US" sz="2200" dirty="0"/>
              <a:t>more often than white flowers.</a:t>
            </a:r>
          </a:p>
        </p:txBody>
      </p:sp>
    </p:spTree>
    <p:extLst>
      <p:ext uri="{BB962C8B-B14F-4D97-AF65-F5344CB8AC3E}">
        <p14:creationId xmlns:p14="http://schemas.microsoft.com/office/powerpoint/2010/main" val="110094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D. </a:t>
            </a:r>
            <a:r>
              <a:rPr lang="en-US" dirty="0"/>
              <a:t>Mendel’s Conclusions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After analyzing the results of his experiments, Mendel concluded that two </a:t>
            </a:r>
            <a:r>
              <a:rPr lang="en-US" b="1" u="sng" dirty="0" smtClean="0"/>
              <a:t>factors</a:t>
            </a:r>
            <a:r>
              <a:rPr lang="en-US" dirty="0" smtClean="0"/>
              <a:t> control </a:t>
            </a:r>
            <a:r>
              <a:rPr lang="en-US" dirty="0"/>
              <a:t>each trait.</a:t>
            </a:r>
          </a:p>
          <a:p>
            <a:r>
              <a:rPr lang="en-US" b="1" dirty="0"/>
              <a:t>2. </a:t>
            </a:r>
            <a:r>
              <a:rPr lang="en-US" dirty="0"/>
              <a:t>Mendel also proposed that, when organisms reproduce, each </a:t>
            </a:r>
            <a:r>
              <a:rPr lang="en-US" b="1" u="sng" dirty="0" smtClean="0"/>
              <a:t>reproductive</a:t>
            </a:r>
            <a:r>
              <a:rPr lang="en-US" dirty="0" smtClean="0"/>
              <a:t> </a:t>
            </a:r>
            <a:r>
              <a:rPr lang="en-US" b="1" u="sng" dirty="0" smtClean="0"/>
              <a:t>cell</a:t>
            </a:r>
            <a:r>
              <a:rPr lang="en-US" dirty="0" smtClean="0"/>
              <a:t>—sperm </a:t>
            </a:r>
            <a:r>
              <a:rPr lang="en-US" dirty="0"/>
              <a:t>or egg—contributes one factor for each trait.</a:t>
            </a:r>
          </a:p>
          <a:p>
            <a:r>
              <a:rPr lang="en-US" b="1" dirty="0"/>
              <a:t>3. </a:t>
            </a:r>
            <a:r>
              <a:rPr lang="en-US" dirty="0"/>
              <a:t>A genetic factor that blocks another genetic factor is </a:t>
            </a:r>
            <a:r>
              <a:rPr lang="en-US" b="1" u="sng" dirty="0"/>
              <a:t>dominant</a:t>
            </a:r>
            <a:r>
              <a:rPr lang="en-US" dirty="0"/>
              <a:t>.</a:t>
            </a:r>
          </a:p>
          <a:p>
            <a:r>
              <a:rPr lang="en-US" b="1" dirty="0" smtClean="0"/>
              <a:t>4</a:t>
            </a:r>
            <a:r>
              <a:rPr lang="en-US" b="1" dirty="0"/>
              <a:t>. </a:t>
            </a:r>
            <a:r>
              <a:rPr lang="en-US" dirty="0"/>
              <a:t>A genetic factor that is blocked by the presence of a dominant factor is </a:t>
            </a:r>
            <a:r>
              <a:rPr lang="en-US" dirty="0" smtClean="0"/>
              <a:t>called </a:t>
            </a:r>
            <a:r>
              <a:rPr lang="en-US" b="1" u="sng" dirty="0" smtClean="0"/>
              <a:t>recessive</a:t>
            </a:r>
            <a:r>
              <a:rPr lang="en-US" dirty="0"/>
              <a:t>.</a:t>
            </a:r>
          </a:p>
          <a:p>
            <a:r>
              <a:rPr lang="en-US" b="1" dirty="0"/>
              <a:t>5. </a:t>
            </a:r>
            <a:r>
              <a:rPr lang="en-US" dirty="0"/>
              <a:t>For the second generation, Mendel cross-pollinated two hybrids with </a:t>
            </a:r>
            <a:r>
              <a:rPr lang="en-US" dirty="0" smtClean="0"/>
              <a:t>purple flowers</a:t>
            </a:r>
            <a:r>
              <a:rPr lang="en-US" dirty="0"/>
              <a:t>. About </a:t>
            </a:r>
            <a:r>
              <a:rPr lang="en-US" b="1" u="sng" dirty="0"/>
              <a:t>75</a:t>
            </a:r>
            <a:r>
              <a:rPr lang="en-US" dirty="0"/>
              <a:t> percent of the second-generation plants had purple </a:t>
            </a:r>
            <a:r>
              <a:rPr lang="en-US" dirty="0" smtClean="0"/>
              <a:t>flowers. These </a:t>
            </a:r>
            <a:r>
              <a:rPr lang="en-US" dirty="0"/>
              <a:t>plants had at least one </a:t>
            </a:r>
            <a:r>
              <a:rPr lang="en-US" b="1" u="sng" dirty="0"/>
              <a:t>dominant</a:t>
            </a:r>
            <a:r>
              <a:rPr lang="en-US" dirty="0"/>
              <a:t> factor. </a:t>
            </a:r>
            <a:r>
              <a:rPr lang="en-US" b="1" u="sng" dirty="0"/>
              <a:t>Twenty-five</a:t>
            </a:r>
            <a:r>
              <a:rPr lang="en-US" dirty="0"/>
              <a:t> percent of the </a:t>
            </a:r>
            <a:r>
              <a:rPr lang="en-US" dirty="0" smtClean="0"/>
              <a:t>second generation</a:t>
            </a:r>
            <a:r>
              <a:rPr lang="en-US" dirty="0"/>
              <a:t> </a:t>
            </a:r>
            <a:r>
              <a:rPr lang="en-US" dirty="0" smtClean="0"/>
              <a:t>plants </a:t>
            </a:r>
            <a:r>
              <a:rPr lang="en-US" dirty="0"/>
              <a:t>had white flowers. These plants had the same two </a:t>
            </a:r>
            <a:r>
              <a:rPr lang="en-US" b="1" u="sng" dirty="0" smtClean="0"/>
              <a:t>recessive</a:t>
            </a:r>
            <a:r>
              <a:rPr lang="en-US" dirty="0" smtClean="0"/>
              <a:t> factors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280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To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Reading Check-Define; What is genetic?</a:t>
            </a:r>
          </a:p>
          <a:p>
            <a:r>
              <a:rPr lang="en-US" dirty="0" smtClean="0"/>
              <a:t>The </a:t>
            </a:r>
            <a:r>
              <a:rPr lang="en-US" dirty="0"/>
              <a:t>study of how traits are passed from parents to </a:t>
            </a:r>
            <a:r>
              <a:rPr lang="en-US" dirty="0" smtClean="0"/>
              <a:t>offspring</a:t>
            </a:r>
          </a:p>
          <a:p>
            <a:r>
              <a:rPr lang="en-US" b="1" dirty="0" smtClean="0"/>
              <a:t>2</a:t>
            </a:r>
            <a:r>
              <a:rPr lang="en-US" b="1" dirty="0"/>
              <a:t>. Explain </a:t>
            </a:r>
            <a:r>
              <a:rPr lang="en-US" dirty="0"/>
              <a:t>In his </a:t>
            </a:r>
            <a:r>
              <a:rPr lang="en-US" dirty="0" smtClean="0"/>
              <a:t>breeding experiments</a:t>
            </a:r>
            <a:r>
              <a:rPr lang="en-US" dirty="0"/>
              <a:t>, how did </a:t>
            </a:r>
            <a:r>
              <a:rPr lang="en-US" dirty="0" smtClean="0"/>
              <a:t>Mendel know </a:t>
            </a:r>
            <a:r>
              <a:rPr lang="en-US" dirty="0"/>
              <a:t>which traits came </a:t>
            </a:r>
            <a:r>
              <a:rPr lang="en-US" dirty="0" smtClean="0"/>
              <a:t>from which </a:t>
            </a:r>
            <a:r>
              <a:rPr lang="en-US" dirty="0"/>
              <a:t>pair of plants</a:t>
            </a:r>
            <a:r>
              <a:rPr lang="en-US" dirty="0" smtClean="0"/>
              <a:t>?</a:t>
            </a:r>
          </a:p>
          <a:p>
            <a:r>
              <a:rPr lang="en-US" dirty="0"/>
              <a:t>He controlled which pairs of plants reproduced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88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to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3. Explain </a:t>
            </a:r>
            <a:r>
              <a:rPr lang="en-US" dirty="0"/>
              <a:t>Why did </a:t>
            </a:r>
            <a:r>
              <a:rPr lang="en-US" dirty="0" smtClean="0"/>
              <a:t>Mendel perform cross-pollination experiments?</a:t>
            </a:r>
          </a:p>
          <a:p>
            <a:r>
              <a:rPr lang="en-US" dirty="0" smtClean="0"/>
              <a:t>To </a:t>
            </a:r>
            <a:r>
              <a:rPr lang="en-US" dirty="0"/>
              <a:t>select which plants pollinated other plants, so that he could learn about how traits are passed from parents to </a:t>
            </a:r>
            <a:r>
              <a:rPr lang="en-US" dirty="0" smtClean="0"/>
              <a:t>offspring</a:t>
            </a:r>
          </a:p>
          <a:p>
            <a:r>
              <a:rPr lang="en-US" b="1" dirty="0"/>
              <a:t>4. Predict </a:t>
            </a:r>
            <a:r>
              <a:rPr lang="en-US" dirty="0"/>
              <a:t>the </a:t>
            </a:r>
            <a:r>
              <a:rPr lang="en-US" dirty="0" smtClean="0"/>
              <a:t>offspring of </a:t>
            </a:r>
            <a:r>
              <a:rPr lang="en-US" dirty="0"/>
              <a:t>a cross between </a:t>
            </a:r>
            <a:r>
              <a:rPr lang="en-US" dirty="0" smtClean="0"/>
              <a:t>two true-breeding </a:t>
            </a:r>
            <a:r>
              <a:rPr lang="en-US" dirty="0"/>
              <a:t>pea </a:t>
            </a:r>
            <a:r>
              <a:rPr lang="en-US" dirty="0" smtClean="0"/>
              <a:t>plants with </a:t>
            </a:r>
            <a:r>
              <a:rPr lang="en-US" dirty="0"/>
              <a:t>smooth seeds</a:t>
            </a:r>
            <a:r>
              <a:rPr lang="en-US" dirty="0" smtClean="0"/>
              <a:t>.</a:t>
            </a:r>
          </a:p>
          <a:p>
            <a:r>
              <a:rPr lang="en-US" dirty="0"/>
              <a:t>All offspring would have smooth seeds</a:t>
            </a:r>
          </a:p>
        </p:txBody>
      </p:sp>
    </p:spTree>
    <p:extLst>
      <p:ext uri="{BB962C8B-B14F-4D97-AF65-F5344CB8AC3E}">
        <p14:creationId xmlns:p14="http://schemas.microsoft.com/office/powerpoint/2010/main" val="290677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To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5. Use Ratios </a:t>
            </a:r>
            <a:r>
              <a:rPr lang="en-US" dirty="0"/>
              <a:t>A </a:t>
            </a:r>
            <a:r>
              <a:rPr lang="en-US" dirty="0" smtClean="0"/>
              <a:t>science class </a:t>
            </a:r>
            <a:r>
              <a:rPr lang="en-US" dirty="0"/>
              <a:t>has 14 girls and 7 </a:t>
            </a:r>
            <a:r>
              <a:rPr lang="en-US" dirty="0" smtClean="0"/>
              <a:t>boys. Simplify </a:t>
            </a:r>
            <a:r>
              <a:rPr lang="en-US" dirty="0"/>
              <a:t>the ratio</a:t>
            </a:r>
            <a:r>
              <a:rPr lang="en-US" dirty="0" smtClean="0"/>
              <a:t>.</a:t>
            </a:r>
          </a:p>
          <a:p>
            <a:r>
              <a:rPr lang="en-US" dirty="0"/>
              <a:t>14:7 = 14/7 = 2/1 = </a:t>
            </a:r>
            <a:r>
              <a:rPr lang="en-US" dirty="0" smtClean="0"/>
              <a:t>2:1</a:t>
            </a:r>
          </a:p>
          <a:p>
            <a:r>
              <a:rPr lang="en-US" b="1" dirty="0"/>
              <a:t>6. Predict </a:t>
            </a:r>
            <a:r>
              <a:rPr lang="en-US" dirty="0"/>
              <a:t>If a </a:t>
            </a:r>
            <a:r>
              <a:rPr lang="en-US" dirty="0" smtClean="0"/>
              <a:t>cross between </a:t>
            </a:r>
            <a:r>
              <a:rPr lang="en-US" dirty="0"/>
              <a:t>two hybrid plants</a:t>
            </a:r>
          </a:p>
          <a:p>
            <a:r>
              <a:rPr lang="en-US" dirty="0"/>
              <a:t>with purple flowers </a:t>
            </a:r>
            <a:r>
              <a:rPr lang="en-US" dirty="0" smtClean="0"/>
              <a:t>produced 12 </a:t>
            </a:r>
            <a:r>
              <a:rPr lang="en-US" dirty="0"/>
              <a:t>offspring, how </a:t>
            </a:r>
            <a:r>
              <a:rPr lang="en-US" dirty="0" smtClean="0"/>
              <a:t>many offspring </a:t>
            </a:r>
            <a:r>
              <a:rPr lang="en-US" dirty="0"/>
              <a:t>would you </a:t>
            </a:r>
            <a:r>
              <a:rPr lang="en-US" dirty="0" smtClean="0"/>
              <a:t>expect to </a:t>
            </a:r>
            <a:r>
              <a:rPr lang="en-US" dirty="0"/>
              <a:t>have purple flowers</a:t>
            </a:r>
            <a:r>
              <a:rPr lang="en-US" dirty="0" smtClean="0"/>
              <a:t>?</a:t>
            </a:r>
          </a:p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18488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747</Words>
  <Application>Microsoft Office PowerPoint</Application>
  <PresentationFormat>On-screen Show (4:3)</PresentationFormat>
  <Paragraphs>61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Warm Up 5 minutes 12/5/17 Tuesday Write and draw the hybrid crosses</vt:lpstr>
      <vt:lpstr>Today Agenda</vt:lpstr>
      <vt:lpstr>Lesson 1: Mendel and His Peas </vt:lpstr>
      <vt:lpstr>B. Mendel’s Experimental Methods </vt:lpstr>
      <vt:lpstr>C. Mendel’s Results </vt:lpstr>
      <vt:lpstr>D. Mendel’s Conclusions </vt:lpstr>
      <vt:lpstr>Read To Learn</vt:lpstr>
      <vt:lpstr>Read to Learn</vt:lpstr>
      <vt:lpstr>Read To Learn</vt:lpstr>
      <vt:lpstr>Read To Learn</vt:lpstr>
      <vt:lpstr>After You Read- Classwork </vt:lpstr>
      <vt:lpstr>Answer </vt:lpstr>
      <vt:lpstr>Answer Key</vt:lpstr>
      <vt:lpstr>Answer Key</vt:lpstr>
      <vt:lpstr>Video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12/5/17 Tuesday Write and draw the hybrid crosses</dc:title>
  <dc:creator>ailbay</dc:creator>
  <cp:lastModifiedBy>TMSA</cp:lastModifiedBy>
  <cp:revision>7</cp:revision>
  <dcterms:created xsi:type="dcterms:W3CDTF">2006-08-16T00:00:00Z</dcterms:created>
  <dcterms:modified xsi:type="dcterms:W3CDTF">2017-12-04T18:07:40Z</dcterms:modified>
</cp:coreProperties>
</file>