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ehz7tCxj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lbay.weebl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1e31e0bf-9dbb-4934-a6df-2f7b078145e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 </a:t>
            </a:r>
            <a:r>
              <a:rPr lang="en-US" dirty="0" smtClean="0"/>
              <a:t>3 </a:t>
            </a:r>
            <a:r>
              <a:rPr lang="en-US" dirty="0" smtClean="0"/>
              <a:t>minutes 12-6-17 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772400" cy="4572000"/>
          </a:xfrm>
        </p:spPr>
        <p:txBody>
          <a:bodyPr/>
          <a:lstStyle/>
          <a:p>
            <a:r>
              <a:rPr lang="en-US" dirty="0"/>
              <a:t>Write two questions raised by Mendel’s first-generation cross results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Answer; </a:t>
            </a:r>
          </a:p>
          <a:p>
            <a:r>
              <a:rPr lang="en-US" dirty="0" smtClean="0"/>
              <a:t>1)Why </a:t>
            </a:r>
            <a:r>
              <a:rPr lang="en-US" dirty="0"/>
              <a:t>were there no pink flowers? </a:t>
            </a:r>
            <a:endParaRPr lang="en-US" dirty="0" smtClean="0"/>
          </a:p>
          <a:p>
            <a:r>
              <a:rPr lang="en-US" dirty="0" smtClean="0"/>
              <a:t>2) Why </a:t>
            </a:r>
            <a:r>
              <a:rPr lang="en-US" dirty="0"/>
              <a:t>did all the offspring always have purple flowers?</a:t>
            </a:r>
          </a:p>
        </p:txBody>
      </p:sp>
    </p:spTree>
    <p:extLst>
      <p:ext uri="{BB962C8B-B14F-4D97-AF65-F5344CB8AC3E}">
        <p14:creationId xmlns:p14="http://schemas.microsoft.com/office/powerpoint/2010/main" val="364085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</a:t>
            </a:r>
            <a:r>
              <a:rPr lang="en-US" dirty="0" smtClean="0"/>
              <a:t>3 minutes</a:t>
            </a:r>
          </a:p>
          <a:p>
            <a:r>
              <a:rPr lang="en-US" dirty="0" smtClean="0"/>
              <a:t>2) Video Mendel and His Plants</a:t>
            </a:r>
            <a:endParaRPr lang="en-US" dirty="0" smtClean="0"/>
          </a:p>
          <a:p>
            <a:r>
              <a:rPr lang="en-US" dirty="0" smtClean="0"/>
              <a:t>2) Content Practice</a:t>
            </a:r>
            <a:r>
              <a:rPr lang="en-US" dirty="0"/>
              <a:t>/</a:t>
            </a:r>
            <a:r>
              <a:rPr lang="en-US" dirty="0" smtClean="0"/>
              <a:t>Key Concept Builder </a:t>
            </a:r>
            <a:r>
              <a:rPr lang="en-US" dirty="0" smtClean="0"/>
              <a:t>30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Kahoot</a:t>
            </a:r>
            <a:r>
              <a:rPr lang="en-US" dirty="0" smtClean="0"/>
              <a:t>  </a:t>
            </a:r>
            <a:r>
              <a:rPr lang="en-US" dirty="0" smtClean="0"/>
              <a:t>10 </a:t>
            </a:r>
            <a:r>
              <a:rPr lang="en-US" dirty="0" smtClean="0"/>
              <a:t>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video it summarize who is Mendel and his experiment with the peas.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8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Practice and Key concept </a:t>
            </a:r>
            <a:r>
              <a:rPr lang="en-US" dirty="0" smtClean="0"/>
              <a:t>Builder-30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www.ailbay.weebly.com</a:t>
            </a:r>
            <a:endParaRPr lang="en-US" dirty="0" smtClean="0"/>
          </a:p>
          <a:p>
            <a:r>
              <a:rPr lang="en-US" dirty="0" smtClean="0"/>
              <a:t>Click 2</a:t>
            </a:r>
            <a:r>
              <a:rPr lang="en-US" baseline="30000" dirty="0" smtClean="0"/>
              <a:t>nd</a:t>
            </a:r>
            <a:r>
              <a:rPr lang="en-US" dirty="0" smtClean="0"/>
              <a:t> quarter and go to 12/6/17</a:t>
            </a:r>
          </a:p>
          <a:p>
            <a:r>
              <a:rPr lang="en-US" dirty="0" smtClean="0"/>
              <a:t>You will see content practice </a:t>
            </a:r>
            <a:r>
              <a:rPr lang="en-US" dirty="0" smtClean="0"/>
              <a:t>and key concept builder. pdf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There is a comment section please put your answer there. </a:t>
            </a:r>
          </a:p>
          <a:p>
            <a:pPr marL="514350" indent="-514350">
              <a:buAutoNum type="arabicParenR"/>
            </a:pPr>
            <a:r>
              <a:rPr lang="en-US" dirty="0" smtClean="0"/>
              <a:t>If you cannot manage to put your answer comment section, put your answer a piece of paper.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40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- 10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and his peas</a:t>
            </a:r>
          </a:p>
          <a:p>
            <a:r>
              <a:rPr lang="en-US">
                <a:hlinkClick r:id="rId2"/>
              </a:rPr>
              <a:t>https://play.kahoot.it/#/?</a:t>
            </a:r>
            <a:r>
              <a:rPr lang="en-US" smtClean="0">
                <a:hlinkClick r:id="rId2"/>
              </a:rPr>
              <a:t>quizId=1e31e0bf-9dbb-4934-a6df-2f7b078145e1</a:t>
            </a:r>
            <a:endParaRPr lang="en-US" smtClean="0"/>
          </a:p>
          <a:p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152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 3 minutes 12-6-17 Wednesday</vt:lpstr>
      <vt:lpstr>Today Agenda</vt:lpstr>
      <vt:lpstr>Video</vt:lpstr>
      <vt:lpstr>Content Practice and Key concept Builder-30 minutes</vt:lpstr>
      <vt:lpstr>Kahoot- 10 minutes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5 minutes 12-6-17 Wednesday</dc:title>
  <dc:creator>ailbay</dc:creator>
  <cp:lastModifiedBy>TMSA</cp:lastModifiedBy>
  <cp:revision>11</cp:revision>
  <dcterms:created xsi:type="dcterms:W3CDTF">2006-08-16T00:00:00Z</dcterms:created>
  <dcterms:modified xsi:type="dcterms:W3CDTF">2017-12-06T14:39:44Z</dcterms:modified>
</cp:coreProperties>
</file>