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d6468d1f-36e9-4678-8a02-99350cd988f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3 </a:t>
            </a:r>
            <a:r>
              <a:rPr lang="en-US" dirty="0" smtClean="0"/>
              <a:t>minutes 12/7/17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) What did Mendel produce when he cross-bred different true-breeding plants? </a:t>
            </a:r>
            <a:endParaRPr lang="en-US" dirty="0" smtClean="0"/>
          </a:p>
          <a:p>
            <a:r>
              <a:rPr lang="en-US" dirty="0" smtClean="0"/>
              <a:t>Answer; </a:t>
            </a:r>
            <a:r>
              <a:rPr lang="en-US" dirty="0"/>
              <a:t>The offspring had purple flowers, </a:t>
            </a:r>
            <a:r>
              <a:rPr lang="en-US" dirty="0" smtClean="0"/>
              <a:t>which contradicted </a:t>
            </a:r>
            <a:r>
              <a:rPr lang="en-US" dirty="0"/>
              <a:t>the idea of blended inheritance</a:t>
            </a:r>
            <a:r>
              <a:rPr lang="en-US" dirty="0" smtClean="0"/>
              <a:t>. (3/4 Purple and ¼ white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8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</a:t>
            </a:r>
            <a:r>
              <a:rPr lang="en-US" dirty="0"/>
              <a:t>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2) Brain Pop Assignment 30 minutes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/Quizlet Live 10 minutes</a:t>
            </a:r>
          </a:p>
        </p:txBody>
      </p:sp>
    </p:spTree>
    <p:extLst>
      <p:ext uri="{BB962C8B-B14F-4D97-AF65-F5344CB8AC3E}">
        <p14:creationId xmlns:p14="http://schemas.microsoft.com/office/powerpoint/2010/main" val="253245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Brain Pop- Heredity Assignment- 30 </a:t>
            </a:r>
            <a:r>
              <a:rPr lang="en-US" sz="3200" dirty="0" smtClean="0"/>
              <a:t>minutes</a:t>
            </a:r>
            <a:br>
              <a:rPr lang="en-US" sz="3200" dirty="0" smtClean="0"/>
            </a:br>
            <a:r>
              <a:rPr lang="en-US" sz="3200" dirty="0" smtClean="0"/>
              <a:t>Student who finish all of them (1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will get donut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www.brainpop.com</a:t>
            </a:r>
            <a:endParaRPr lang="en-US" dirty="0" smtClean="0"/>
          </a:p>
          <a:p>
            <a:r>
              <a:rPr lang="en-US" dirty="0" smtClean="0"/>
              <a:t>Click log in with username and password</a:t>
            </a:r>
          </a:p>
          <a:p>
            <a:r>
              <a:rPr lang="en-US" dirty="0" smtClean="0"/>
              <a:t>Click my Brain Pop. You have an assignment about heredity.</a:t>
            </a:r>
          </a:p>
          <a:p>
            <a:r>
              <a:rPr lang="en-US" dirty="0" smtClean="0"/>
              <a:t>You have one day to finish. (Each Assignment is </a:t>
            </a:r>
            <a:r>
              <a:rPr lang="en-US" dirty="0" smtClean="0"/>
              <a:t>20 </a:t>
            </a:r>
            <a:r>
              <a:rPr lang="en-US" dirty="0" smtClean="0"/>
              <a:t>points.) </a:t>
            </a:r>
            <a:endParaRPr lang="en-US" dirty="0" smtClean="0"/>
          </a:p>
          <a:p>
            <a:r>
              <a:rPr lang="en-US" dirty="0" smtClean="0"/>
              <a:t>Just do 5 assignment out of 10. (If you do all of them you will get 200)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Movie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Movie Quiz (graded)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Map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Movie </a:t>
            </a:r>
            <a:r>
              <a:rPr lang="en-US" dirty="0" smtClean="0"/>
              <a:t>Project ( It cannot be less than 1 minutes)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Meme Coding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</a:t>
            </a:r>
            <a:r>
              <a:rPr lang="en-US" dirty="0" err="1"/>
              <a:t>Newsela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FYI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Graphic Organizer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Heredity Vocabulary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Kahoot</a:t>
            </a:r>
            <a:r>
              <a:rPr lang="en-US"/>
              <a:t> </a:t>
            </a:r>
            <a:r>
              <a:rPr lang="en-US" smtClean="0"/>
              <a:t>10 </a:t>
            </a:r>
            <a:r>
              <a:rPr lang="en-US" dirty="0" smtClean="0"/>
              <a:t>minutes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 get donut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quizId=d6468d1f-36e9-4678-8a02-99350cd988fe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170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3 minutes 12/7/17 Thursday</vt:lpstr>
      <vt:lpstr>Today Agenda</vt:lpstr>
      <vt:lpstr>Brain Pop- Heredity Assignment- 30 minutes Student who finish all of them (1st will get donut</vt:lpstr>
      <vt:lpstr>Kahoot 10 minutes 1st Place get donut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Pop- Heredity Assignment</dc:title>
  <dc:creator>ailbay</dc:creator>
  <cp:lastModifiedBy>TMSA</cp:lastModifiedBy>
  <cp:revision>9</cp:revision>
  <dcterms:created xsi:type="dcterms:W3CDTF">2006-08-16T00:00:00Z</dcterms:created>
  <dcterms:modified xsi:type="dcterms:W3CDTF">2017-12-07T15:08:36Z</dcterms:modified>
</cp:coreProperties>
</file>