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761"/>
  </p:normalViewPr>
  <p:slideViewPr>
    <p:cSldViewPr snapToGrid="0" snapToObjects="1">
      <p:cViewPr varScale="1">
        <p:scale>
          <a:sx n="90" d="100"/>
          <a:sy n="90" d="100"/>
        </p:scale>
        <p:origin x="232"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4D17A-405B-2241-B049-69F9E8F7B5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56029D-6E62-7A4D-8786-F8DC88C60E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4BFC6-D776-0042-89B6-37DD1C0D7A03}"/>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5" name="Footer Placeholder 4">
            <a:extLst>
              <a:ext uri="{FF2B5EF4-FFF2-40B4-BE49-F238E27FC236}">
                <a16:creationId xmlns:a16="http://schemas.microsoft.com/office/drawing/2014/main" id="{396E6809-6216-E548-89B6-5BD5789D7D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2274FC-1509-D846-AC22-293AC3F29EC0}"/>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110494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7F062-39D4-4F43-9006-2F604A631B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1E731B-1FB6-3D44-94AD-423A071F62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39F94-08C0-504A-A69E-13C1010C30DE}"/>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5" name="Footer Placeholder 4">
            <a:extLst>
              <a:ext uri="{FF2B5EF4-FFF2-40B4-BE49-F238E27FC236}">
                <a16:creationId xmlns:a16="http://schemas.microsoft.com/office/drawing/2014/main" id="{EC1AB6B2-403A-A74A-BED6-738EE54244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8A8F58-D26F-EE49-9661-B8BAC4DC2779}"/>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6153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F922E7-BBB1-0A44-9EB5-A06B2E63BC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499EF9-0376-C641-8382-3C171B8A8A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12741-971B-854F-BEF9-C14C37A078BE}"/>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5" name="Footer Placeholder 4">
            <a:extLst>
              <a:ext uri="{FF2B5EF4-FFF2-40B4-BE49-F238E27FC236}">
                <a16:creationId xmlns:a16="http://schemas.microsoft.com/office/drawing/2014/main" id="{62C82B54-D2E1-EC4D-BCF5-672D985F2C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2D8A9-063E-7A48-B7B9-FEDD3B3AFD0F}"/>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23278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3FDB0-3B58-D348-B9FB-A50B808CD2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1388FA-EA61-0A4E-B43A-4A7BD5E3270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3369DE-1537-B848-8ECC-75AAAAC43C27}"/>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5" name="Footer Placeholder 4">
            <a:extLst>
              <a:ext uri="{FF2B5EF4-FFF2-40B4-BE49-F238E27FC236}">
                <a16:creationId xmlns:a16="http://schemas.microsoft.com/office/drawing/2014/main" id="{C55BCF52-11C6-5D4A-8BE9-D70F0DB65A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B32405-83B6-7341-9EE0-9CCEA35C4023}"/>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63409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33860-50C7-6B47-A415-E328832C3E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B3E24F-41FB-1942-BB98-427E78CB82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D1D05C-048D-1E42-86B2-7A8C6018F1AA}"/>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5" name="Footer Placeholder 4">
            <a:extLst>
              <a:ext uri="{FF2B5EF4-FFF2-40B4-BE49-F238E27FC236}">
                <a16:creationId xmlns:a16="http://schemas.microsoft.com/office/drawing/2014/main" id="{2A9040A1-FE84-8743-81D8-91E72468C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78D432-DD69-D247-8C9C-78981BCA6CD8}"/>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28330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5F391-C7F5-CA4A-9CEE-FD9D46A51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A09827-4A2D-E440-8DF6-5A8D904FBAE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CD6740-821F-DD48-A5B1-894FC9CDCB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4DBCFB-9A8B-5D45-B140-8055216252A8}"/>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6" name="Footer Placeholder 5">
            <a:extLst>
              <a:ext uri="{FF2B5EF4-FFF2-40B4-BE49-F238E27FC236}">
                <a16:creationId xmlns:a16="http://schemas.microsoft.com/office/drawing/2014/main" id="{751E1215-C74B-AB4C-AE14-D1FA557EEE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CF683E-7622-DF43-B98A-30740E848F0E}"/>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48824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0605C-7D5A-2F4F-95C6-35D787B5B9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763350-89E2-E445-A042-A95132D718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6093AF-FAF3-2847-BD96-027CF079735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D8CCF8-FA6D-C549-AF97-A2CFE6FC1C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DEA5AC9-2803-5A42-9257-3F6FF700EEC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37C23D-95C3-7E47-8247-76F85E730F97}"/>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8" name="Footer Placeholder 7">
            <a:extLst>
              <a:ext uri="{FF2B5EF4-FFF2-40B4-BE49-F238E27FC236}">
                <a16:creationId xmlns:a16="http://schemas.microsoft.com/office/drawing/2014/main" id="{552453C3-9C3C-6843-8120-19CC63A57B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5B2204-BCB1-E94E-916E-FD1BEF1F7F99}"/>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327021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EEAE9-87A8-B740-B94E-1876AA0B75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5D7655-1DBE-F74C-A484-47AE01B28440}"/>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4" name="Footer Placeholder 3">
            <a:extLst>
              <a:ext uri="{FF2B5EF4-FFF2-40B4-BE49-F238E27FC236}">
                <a16:creationId xmlns:a16="http://schemas.microsoft.com/office/drawing/2014/main" id="{05CF9832-06E6-734F-851E-06E600F906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A6ECF8-586F-5E4A-AAB2-95B5364D7893}"/>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208544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23F93A-B680-E345-B429-7CAD94F2C50D}"/>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3" name="Footer Placeholder 2">
            <a:extLst>
              <a:ext uri="{FF2B5EF4-FFF2-40B4-BE49-F238E27FC236}">
                <a16:creationId xmlns:a16="http://schemas.microsoft.com/office/drawing/2014/main" id="{1D0D9783-ADD1-CB49-B361-87C54EEE7B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7BB69E-AC5A-C143-82D5-7E0E8E9E95A5}"/>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415587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76E57-1285-FD49-9F67-70648A59AB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C4754B-939D-FC41-BF74-E87540236C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7B20C8-1F6E-064D-94C2-3E311FCC00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F27BEB-0774-BD46-B3FD-1FE52ECF76A7}"/>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6" name="Footer Placeholder 5">
            <a:extLst>
              <a:ext uri="{FF2B5EF4-FFF2-40B4-BE49-F238E27FC236}">
                <a16:creationId xmlns:a16="http://schemas.microsoft.com/office/drawing/2014/main" id="{203774FC-E404-2646-80C0-AB6E62C3A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56EE33-B5D1-A44D-A791-0794A5680C98}"/>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7836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E3FEB-3DA4-174B-9DE1-7A53488D0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8E6641-2E08-B845-8596-20882AACE8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A10150-B462-A34A-A08C-FBF429C95C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A43E3A-0FBF-BC40-8EB4-003CFA284D44}"/>
              </a:ext>
            </a:extLst>
          </p:cNvPr>
          <p:cNvSpPr>
            <a:spLocks noGrp="1"/>
          </p:cNvSpPr>
          <p:nvPr>
            <p:ph type="dt" sz="half" idx="10"/>
          </p:nvPr>
        </p:nvSpPr>
        <p:spPr/>
        <p:txBody>
          <a:bodyPr/>
          <a:lstStyle/>
          <a:p>
            <a:fld id="{FB723115-659B-664C-A013-4CAB8FDD17CC}" type="datetimeFigureOut">
              <a:rPr lang="en-US" smtClean="0"/>
              <a:t>12/16/18</a:t>
            </a:fld>
            <a:endParaRPr lang="en-US"/>
          </a:p>
        </p:txBody>
      </p:sp>
      <p:sp>
        <p:nvSpPr>
          <p:cNvPr id="6" name="Footer Placeholder 5">
            <a:extLst>
              <a:ext uri="{FF2B5EF4-FFF2-40B4-BE49-F238E27FC236}">
                <a16:creationId xmlns:a16="http://schemas.microsoft.com/office/drawing/2014/main" id="{EA36F487-508B-4E48-A64F-228DD57176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CA1C0-8695-6648-86B5-7A4F4AF8E1BA}"/>
              </a:ext>
            </a:extLst>
          </p:cNvPr>
          <p:cNvSpPr>
            <a:spLocks noGrp="1"/>
          </p:cNvSpPr>
          <p:nvPr>
            <p:ph type="sldNum" sz="quarter" idx="12"/>
          </p:nvPr>
        </p:nvSpPr>
        <p:spPr/>
        <p:txBody>
          <a:bodyPr/>
          <a:lstStyle/>
          <a:p>
            <a:fld id="{FB97641D-F16F-4746-B6D1-793B8D23E4A2}" type="slidenum">
              <a:rPr lang="en-US" smtClean="0"/>
              <a:t>‹#›</a:t>
            </a:fld>
            <a:endParaRPr lang="en-US"/>
          </a:p>
        </p:txBody>
      </p:sp>
    </p:spTree>
    <p:extLst>
      <p:ext uri="{BB962C8B-B14F-4D97-AF65-F5344CB8AC3E}">
        <p14:creationId xmlns:p14="http://schemas.microsoft.com/office/powerpoint/2010/main" val="23558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02E499-8981-0147-A23C-5CA8A7439D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133B86-C140-9044-A06F-13F51A22B2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DCAEF1-D138-4A46-88D0-9BB749E6C2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23115-659B-664C-A013-4CAB8FDD17CC}" type="datetimeFigureOut">
              <a:rPr lang="en-US" smtClean="0"/>
              <a:t>12/16/18</a:t>
            </a:fld>
            <a:endParaRPr lang="en-US"/>
          </a:p>
        </p:txBody>
      </p:sp>
      <p:sp>
        <p:nvSpPr>
          <p:cNvPr id="5" name="Footer Placeholder 4">
            <a:extLst>
              <a:ext uri="{FF2B5EF4-FFF2-40B4-BE49-F238E27FC236}">
                <a16:creationId xmlns:a16="http://schemas.microsoft.com/office/drawing/2014/main" id="{B6ABC87F-D66D-6A4F-9763-7818DD2F37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1B2B9A-7D9A-9C4C-8BA3-0FA53588DB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7641D-F16F-4746-B6D1-793B8D23E4A2}" type="slidenum">
              <a:rPr lang="en-US" smtClean="0"/>
              <a:t>‹#›</a:t>
            </a:fld>
            <a:endParaRPr lang="en-US"/>
          </a:p>
        </p:txBody>
      </p:sp>
    </p:spTree>
    <p:extLst>
      <p:ext uri="{BB962C8B-B14F-4D97-AF65-F5344CB8AC3E}">
        <p14:creationId xmlns:p14="http://schemas.microsoft.com/office/powerpoint/2010/main" val="264729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rainpop.com/health/geneticsgrowthanddevelopment/genet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F99B-E118-1E42-B65A-E548A684013F}"/>
              </a:ext>
            </a:extLst>
          </p:cNvPr>
          <p:cNvSpPr>
            <a:spLocks noGrp="1"/>
          </p:cNvSpPr>
          <p:nvPr>
            <p:ph type="title"/>
          </p:nvPr>
        </p:nvSpPr>
        <p:spPr/>
        <p:txBody>
          <a:bodyPr/>
          <a:lstStyle/>
          <a:p>
            <a:pPr algn="ctr"/>
            <a:r>
              <a:rPr lang="en-US" dirty="0"/>
              <a:t>Warm Up 4 min 12/17/18 Monday </a:t>
            </a:r>
          </a:p>
        </p:txBody>
      </p:sp>
      <p:sp>
        <p:nvSpPr>
          <p:cNvPr id="3" name="Content Placeholder 2">
            <a:extLst>
              <a:ext uri="{FF2B5EF4-FFF2-40B4-BE49-F238E27FC236}">
                <a16:creationId xmlns:a16="http://schemas.microsoft.com/office/drawing/2014/main" id="{D6FA3352-5583-D449-8DF5-4538E13EE419}"/>
              </a:ext>
            </a:extLst>
          </p:cNvPr>
          <p:cNvSpPr>
            <a:spLocks noGrp="1"/>
          </p:cNvSpPr>
          <p:nvPr>
            <p:ph sz="half" idx="1"/>
          </p:nvPr>
        </p:nvSpPr>
        <p:spPr/>
        <p:txBody>
          <a:bodyPr>
            <a:normAutofit fontScale="92500" lnSpcReduction="10000"/>
          </a:bodyPr>
          <a:lstStyle/>
          <a:p>
            <a:r>
              <a:rPr lang="en-US" dirty="0"/>
              <a:t>Follow the Recipe</a:t>
            </a:r>
          </a:p>
          <a:p>
            <a:r>
              <a:rPr lang="en-US" dirty="0"/>
              <a:t>By correctly following the recipe, these bakers are sure to produce tasty cookies. The recipe lists every step. Like cookies, the cells of the human body are made according to precise instructions. Unlike cookies, though, body cells are diverse, numerous, and must accomplish many tasks. The instructions for making them are much more complex than any cookbook recipe. </a:t>
            </a:r>
          </a:p>
        </p:txBody>
      </p:sp>
      <p:sp>
        <p:nvSpPr>
          <p:cNvPr id="4" name="Content Placeholder 3">
            <a:extLst>
              <a:ext uri="{FF2B5EF4-FFF2-40B4-BE49-F238E27FC236}">
                <a16:creationId xmlns:a16="http://schemas.microsoft.com/office/drawing/2014/main" id="{1B51A4A6-55C1-D548-B6F4-2A870BC62B90}"/>
              </a:ext>
            </a:extLst>
          </p:cNvPr>
          <p:cNvSpPr>
            <a:spLocks noGrp="1"/>
          </p:cNvSpPr>
          <p:nvPr>
            <p:ph sz="half" idx="2"/>
          </p:nvPr>
        </p:nvSpPr>
        <p:spPr/>
        <p:txBody>
          <a:bodyPr>
            <a:normAutofit fontScale="92500" lnSpcReduction="10000"/>
          </a:bodyPr>
          <a:lstStyle/>
          <a:p>
            <a:r>
              <a:rPr lang="en-US" dirty="0"/>
              <a:t>Question</a:t>
            </a:r>
          </a:p>
          <a:p>
            <a:r>
              <a:rPr lang="en-US" dirty="0"/>
              <a:t>Why are recipes useful in cooking? </a:t>
            </a:r>
          </a:p>
          <a:p>
            <a:r>
              <a:rPr lang="en-US" b="1" dirty="0">
                <a:solidFill>
                  <a:srgbClr val="FF0000"/>
                </a:solidFill>
              </a:rPr>
              <a:t>Answer; All the kittens have similar body sizes and shapes, and their fur is approximately the same length. They differ in their fur colors and markings. </a:t>
            </a:r>
          </a:p>
        </p:txBody>
      </p:sp>
    </p:spTree>
    <p:extLst>
      <p:ext uri="{BB962C8B-B14F-4D97-AF65-F5344CB8AC3E}">
        <p14:creationId xmlns:p14="http://schemas.microsoft.com/office/powerpoint/2010/main" val="21361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dissolv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DCB11-C8E5-464D-9C8C-564C43191AD7}"/>
              </a:ext>
            </a:extLst>
          </p:cNvPr>
          <p:cNvSpPr>
            <a:spLocks noGrp="1"/>
          </p:cNvSpPr>
          <p:nvPr>
            <p:ph type="title"/>
          </p:nvPr>
        </p:nvSpPr>
        <p:spPr/>
        <p:txBody>
          <a:bodyPr/>
          <a:lstStyle/>
          <a:p>
            <a:pPr algn="ctr"/>
            <a:r>
              <a:rPr lang="en-US" dirty="0"/>
              <a:t>Today Agenda</a:t>
            </a:r>
          </a:p>
        </p:txBody>
      </p:sp>
      <p:sp>
        <p:nvSpPr>
          <p:cNvPr id="3" name="Content Placeholder 2">
            <a:extLst>
              <a:ext uri="{FF2B5EF4-FFF2-40B4-BE49-F238E27FC236}">
                <a16:creationId xmlns:a16="http://schemas.microsoft.com/office/drawing/2014/main" id="{9C2140C8-3727-5F40-AE4D-93A99E2F4D38}"/>
              </a:ext>
            </a:extLst>
          </p:cNvPr>
          <p:cNvSpPr>
            <a:spLocks noGrp="1"/>
          </p:cNvSpPr>
          <p:nvPr>
            <p:ph idx="1"/>
          </p:nvPr>
        </p:nvSpPr>
        <p:spPr/>
        <p:txBody>
          <a:bodyPr>
            <a:normAutofit fontScale="92500" lnSpcReduction="20000"/>
          </a:bodyPr>
          <a:lstStyle/>
          <a:p>
            <a:r>
              <a:rPr lang="en-US" dirty="0"/>
              <a:t>1) Warm up 4 min </a:t>
            </a:r>
          </a:p>
          <a:p>
            <a:r>
              <a:rPr lang="en-US" dirty="0"/>
              <a:t>2) Content Practice (lesson 2- Understanding Inheritance) </a:t>
            </a:r>
          </a:p>
          <a:p>
            <a:r>
              <a:rPr lang="en-US" dirty="0"/>
              <a:t>3) Video </a:t>
            </a:r>
          </a:p>
          <a:p>
            <a:r>
              <a:rPr lang="en-US" dirty="0"/>
              <a:t>4) </a:t>
            </a:r>
            <a:r>
              <a:rPr lang="en-US" dirty="0" err="1"/>
              <a:t>Plicker</a:t>
            </a:r>
            <a:r>
              <a:rPr lang="en-US" dirty="0"/>
              <a:t> (10 questions) </a:t>
            </a:r>
          </a:p>
          <a:p>
            <a:pPr algn="ctr"/>
            <a:r>
              <a:rPr lang="en-US" dirty="0"/>
              <a:t>Reminder</a:t>
            </a:r>
          </a:p>
          <a:p>
            <a:pPr algn="ctr"/>
            <a:r>
              <a:rPr lang="en-US" dirty="0"/>
              <a:t>1) STEM FAIR final grade due this week (No project will be graded after this week- means you will get 0) </a:t>
            </a:r>
          </a:p>
          <a:p>
            <a:pPr algn="ctr"/>
            <a:r>
              <a:rPr lang="en-US" dirty="0"/>
              <a:t>2) Chapter Test is postponed to 1/11/18 (Friday)</a:t>
            </a:r>
          </a:p>
          <a:p>
            <a:pPr algn="ctr"/>
            <a:r>
              <a:rPr lang="en-US" dirty="0"/>
              <a:t>3) This week we have a open notebook quiz on Wednesday. </a:t>
            </a:r>
          </a:p>
          <a:p>
            <a:pPr algn="ctr"/>
            <a:r>
              <a:rPr lang="en-US" dirty="0"/>
              <a:t>4) Weekly Homework (Key Concept Builder- Lesson 2 Understanding Inheritance- Due is 12/19/18 Wednesday) </a:t>
            </a:r>
          </a:p>
        </p:txBody>
      </p:sp>
    </p:spTree>
    <p:extLst>
      <p:ext uri="{BB962C8B-B14F-4D97-AF65-F5344CB8AC3E}">
        <p14:creationId xmlns:p14="http://schemas.microsoft.com/office/powerpoint/2010/main" val="22702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F884-72EB-8B4C-98EF-D9CB197B338D}"/>
              </a:ext>
            </a:extLst>
          </p:cNvPr>
          <p:cNvSpPr>
            <a:spLocks noGrp="1"/>
          </p:cNvSpPr>
          <p:nvPr>
            <p:ph type="title"/>
          </p:nvPr>
        </p:nvSpPr>
        <p:spPr/>
        <p:txBody>
          <a:bodyPr/>
          <a:lstStyle/>
          <a:p>
            <a:r>
              <a:rPr lang="fr" dirty="0"/>
              <a:t>Content Practice A (page 31)</a:t>
            </a:r>
            <a:endParaRPr lang="en-US" dirty="0"/>
          </a:p>
        </p:txBody>
      </p:sp>
      <p:sp>
        <p:nvSpPr>
          <p:cNvPr id="3" name="Content Placeholder 2">
            <a:extLst>
              <a:ext uri="{FF2B5EF4-FFF2-40B4-BE49-F238E27FC236}">
                <a16:creationId xmlns:a16="http://schemas.microsoft.com/office/drawing/2014/main" id="{B401BDE6-4E26-CD4C-ADB3-130F7FB0549C}"/>
              </a:ext>
            </a:extLst>
          </p:cNvPr>
          <p:cNvSpPr>
            <a:spLocks noGrp="1"/>
          </p:cNvSpPr>
          <p:nvPr>
            <p:ph idx="1"/>
          </p:nvPr>
        </p:nvSpPr>
        <p:spPr/>
        <p:txBody>
          <a:bodyPr numCol="2">
            <a:normAutofit/>
          </a:bodyPr>
          <a:lstStyle/>
          <a:p>
            <a:r>
              <a:rPr lang="pt" dirty="0"/>
              <a:t>1. E</a:t>
            </a:r>
          </a:p>
          <a:p>
            <a:r>
              <a:rPr lang="pt" dirty="0"/>
              <a:t>2. </a:t>
            </a:r>
            <a:r>
              <a:rPr lang="pt" dirty="0" err="1"/>
              <a:t>I</a:t>
            </a:r>
            <a:r>
              <a:rPr lang="pt" dirty="0"/>
              <a:t> </a:t>
            </a:r>
          </a:p>
          <a:p>
            <a:r>
              <a:rPr lang="pt" dirty="0"/>
              <a:t>3. </a:t>
            </a:r>
            <a:r>
              <a:rPr lang="pt" dirty="0" err="1"/>
              <a:t>K</a:t>
            </a:r>
            <a:r>
              <a:rPr lang="pt" dirty="0"/>
              <a:t> </a:t>
            </a:r>
          </a:p>
          <a:p>
            <a:r>
              <a:rPr lang="pt" dirty="0"/>
              <a:t>4. </a:t>
            </a:r>
            <a:r>
              <a:rPr lang="pt" dirty="0" err="1"/>
              <a:t>P</a:t>
            </a:r>
            <a:r>
              <a:rPr lang="pt" dirty="0"/>
              <a:t> </a:t>
            </a:r>
          </a:p>
          <a:p>
            <a:r>
              <a:rPr lang="pt" dirty="0"/>
              <a:t>5. C </a:t>
            </a:r>
          </a:p>
          <a:p>
            <a:r>
              <a:rPr lang="pt" dirty="0"/>
              <a:t>6. A</a:t>
            </a:r>
          </a:p>
          <a:p>
            <a:r>
              <a:rPr lang="pt" dirty="0"/>
              <a:t>7. M </a:t>
            </a:r>
          </a:p>
          <a:p>
            <a:r>
              <a:rPr lang="pt" dirty="0"/>
              <a:t>8. </a:t>
            </a:r>
            <a:r>
              <a:rPr lang="pt" dirty="0" err="1"/>
              <a:t>G</a:t>
            </a:r>
            <a:r>
              <a:rPr lang="pt" dirty="0"/>
              <a:t> </a:t>
            </a:r>
          </a:p>
          <a:p>
            <a:r>
              <a:rPr lang="pt" dirty="0"/>
              <a:t>9. </a:t>
            </a:r>
            <a:r>
              <a:rPr lang="pt" dirty="0" err="1"/>
              <a:t>D</a:t>
            </a:r>
            <a:r>
              <a:rPr lang="pt" dirty="0"/>
              <a:t> </a:t>
            </a:r>
          </a:p>
          <a:p>
            <a:r>
              <a:rPr lang="pt" dirty="0"/>
              <a:t>10. O </a:t>
            </a:r>
          </a:p>
          <a:p>
            <a:r>
              <a:rPr lang="pt" dirty="0"/>
              <a:t>11. </a:t>
            </a:r>
            <a:r>
              <a:rPr lang="pt" dirty="0" err="1"/>
              <a:t>B</a:t>
            </a:r>
            <a:r>
              <a:rPr lang="pt" dirty="0"/>
              <a:t> </a:t>
            </a:r>
          </a:p>
          <a:p>
            <a:r>
              <a:rPr lang="pt" dirty="0"/>
              <a:t>12. H </a:t>
            </a:r>
          </a:p>
          <a:p>
            <a:r>
              <a:rPr lang="pt" dirty="0"/>
              <a:t>13. </a:t>
            </a:r>
            <a:r>
              <a:rPr lang="pt" dirty="0" err="1"/>
              <a:t>F</a:t>
            </a:r>
            <a:r>
              <a:rPr lang="pt" dirty="0"/>
              <a:t> </a:t>
            </a:r>
          </a:p>
          <a:p>
            <a:r>
              <a:rPr lang="pt" dirty="0"/>
              <a:t>14. L </a:t>
            </a:r>
          </a:p>
          <a:p>
            <a:r>
              <a:rPr lang="pt" dirty="0"/>
              <a:t>15. N </a:t>
            </a:r>
          </a:p>
          <a:p>
            <a:r>
              <a:rPr lang="pt" dirty="0"/>
              <a:t>16. J</a:t>
            </a:r>
            <a:endParaRPr lang="en-US" dirty="0"/>
          </a:p>
        </p:txBody>
      </p:sp>
    </p:spTree>
    <p:extLst>
      <p:ext uri="{BB962C8B-B14F-4D97-AF65-F5344CB8AC3E}">
        <p14:creationId xmlns:p14="http://schemas.microsoft.com/office/powerpoint/2010/main" val="97723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additive="base">
                                        <p:cTn id="5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checkerboard(across)">
                                      <p:cBhvr>
                                        <p:cTn id="60" dur="500"/>
                                        <p:tgtEl>
                                          <p:spTgt spid="3">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calcmode="lin" valueType="num">
                                      <p:cBhvr additive="base">
                                        <p:cTn id="7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additive="base">
                                        <p:cTn id="7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3">
                                            <p:txEl>
                                              <p:pRg st="13" end="13"/>
                                            </p:txEl>
                                          </p:spTgt>
                                        </p:tgtEl>
                                        <p:attrNameLst>
                                          <p:attrName>style.visibility</p:attrName>
                                        </p:attrNameLst>
                                      </p:cBhvr>
                                      <p:to>
                                        <p:strVal val="visible"/>
                                      </p:to>
                                    </p:set>
                                    <p:anim calcmode="lin" valueType="num">
                                      <p:cBhvr additive="base">
                                        <p:cTn id="8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3">
                                            <p:txEl>
                                              <p:pRg st="14" end="14"/>
                                            </p:txEl>
                                          </p:spTgt>
                                        </p:tgtEl>
                                        <p:attrNameLst>
                                          <p:attrName>style.visibility</p:attrName>
                                        </p:attrNameLst>
                                      </p:cBhvr>
                                      <p:to>
                                        <p:strVal val="visible"/>
                                      </p:to>
                                    </p:set>
                                    <p:anim calcmode="lin" valueType="num">
                                      <p:cBhvr additive="base">
                                        <p:cTn id="8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5" presetClass="entr" presetSubtype="10" fill="hold" nodeType="clickEffect">
                                  <p:stCondLst>
                                    <p:cond delay="0"/>
                                  </p:stCondLst>
                                  <p:childTnLst>
                                    <p:set>
                                      <p:cBhvr>
                                        <p:cTn id="94" dur="1" fill="hold">
                                          <p:stCondLst>
                                            <p:cond delay="0"/>
                                          </p:stCondLst>
                                        </p:cTn>
                                        <p:tgtEl>
                                          <p:spTgt spid="3">
                                            <p:txEl>
                                              <p:pRg st="15" end="15"/>
                                            </p:txEl>
                                          </p:spTgt>
                                        </p:tgtEl>
                                        <p:attrNameLst>
                                          <p:attrName>style.visibility</p:attrName>
                                        </p:attrNameLst>
                                      </p:cBhvr>
                                      <p:to>
                                        <p:strVal val="visible"/>
                                      </p:to>
                                    </p:set>
                                    <p:animEffect transition="in" filter="checkerboard(across)">
                                      <p:cBhvr>
                                        <p:cTn id="95"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CD5C9-5778-2A46-AAFB-E348289523EE}"/>
              </a:ext>
            </a:extLst>
          </p:cNvPr>
          <p:cNvSpPr>
            <a:spLocks noGrp="1"/>
          </p:cNvSpPr>
          <p:nvPr>
            <p:ph type="title"/>
          </p:nvPr>
        </p:nvSpPr>
        <p:spPr/>
        <p:txBody>
          <a:bodyPr/>
          <a:lstStyle/>
          <a:p>
            <a:r>
              <a:rPr lang="en-US" dirty="0"/>
              <a:t>Content Practice B (page 32)</a:t>
            </a:r>
          </a:p>
        </p:txBody>
      </p:sp>
      <p:sp>
        <p:nvSpPr>
          <p:cNvPr id="3" name="Content Placeholder 2">
            <a:extLst>
              <a:ext uri="{FF2B5EF4-FFF2-40B4-BE49-F238E27FC236}">
                <a16:creationId xmlns:a16="http://schemas.microsoft.com/office/drawing/2014/main" id="{C9113292-6D96-A04B-BFB6-932B76C4AA53}"/>
              </a:ext>
            </a:extLst>
          </p:cNvPr>
          <p:cNvSpPr>
            <a:spLocks noGrp="1"/>
          </p:cNvSpPr>
          <p:nvPr>
            <p:ph idx="1"/>
          </p:nvPr>
        </p:nvSpPr>
        <p:spPr/>
        <p:txBody>
          <a:bodyPr/>
          <a:lstStyle/>
          <a:p>
            <a:r>
              <a:rPr lang="en-US" dirty="0"/>
              <a:t>1. B </a:t>
            </a:r>
          </a:p>
          <a:p>
            <a:r>
              <a:rPr lang="en-US" dirty="0"/>
              <a:t>2. C </a:t>
            </a:r>
          </a:p>
          <a:p>
            <a:r>
              <a:rPr lang="en-US" dirty="0"/>
              <a:t>3. B </a:t>
            </a:r>
          </a:p>
          <a:p>
            <a:r>
              <a:rPr lang="en-US" dirty="0"/>
              <a:t>4. D </a:t>
            </a:r>
          </a:p>
          <a:p>
            <a:r>
              <a:rPr lang="en-US" dirty="0"/>
              <a:t>5. A </a:t>
            </a:r>
          </a:p>
          <a:p>
            <a:r>
              <a:rPr lang="en-US" dirty="0"/>
              <a:t>6. C</a:t>
            </a:r>
          </a:p>
        </p:txBody>
      </p:sp>
    </p:spTree>
    <p:extLst>
      <p:ext uri="{BB962C8B-B14F-4D97-AF65-F5344CB8AC3E}">
        <p14:creationId xmlns:p14="http://schemas.microsoft.com/office/powerpoint/2010/main" val="366814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ssolv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522AE-9EC4-AC45-80BB-16A3856CED10}"/>
              </a:ext>
            </a:extLst>
          </p:cNvPr>
          <p:cNvSpPr>
            <a:spLocks noGrp="1"/>
          </p:cNvSpPr>
          <p:nvPr>
            <p:ph type="title"/>
          </p:nvPr>
        </p:nvSpPr>
        <p:spPr/>
        <p:txBody>
          <a:bodyPr/>
          <a:lstStyle/>
          <a:p>
            <a:r>
              <a:rPr lang="en-US" dirty="0"/>
              <a:t>Video </a:t>
            </a:r>
          </a:p>
        </p:txBody>
      </p:sp>
      <p:sp>
        <p:nvSpPr>
          <p:cNvPr id="3" name="Content Placeholder 2">
            <a:extLst>
              <a:ext uri="{FF2B5EF4-FFF2-40B4-BE49-F238E27FC236}">
                <a16:creationId xmlns:a16="http://schemas.microsoft.com/office/drawing/2014/main" id="{C86F901D-BC0F-3B42-AA5F-B1D4AB6577D4}"/>
              </a:ext>
            </a:extLst>
          </p:cNvPr>
          <p:cNvSpPr>
            <a:spLocks noGrp="1"/>
          </p:cNvSpPr>
          <p:nvPr>
            <p:ph idx="1"/>
          </p:nvPr>
        </p:nvSpPr>
        <p:spPr/>
        <p:txBody>
          <a:bodyPr/>
          <a:lstStyle/>
          <a:p>
            <a:r>
              <a:rPr lang="en-US" dirty="0">
                <a:hlinkClick r:id="rId2"/>
              </a:rPr>
              <a:t>https://www.brainpop.com/health/geneticsgrowthanddevelopment/genetics/</a:t>
            </a:r>
            <a:endParaRPr lang="en-US" dirty="0"/>
          </a:p>
          <a:p>
            <a:endParaRPr lang="en-US" dirty="0"/>
          </a:p>
        </p:txBody>
      </p:sp>
    </p:spTree>
    <p:extLst>
      <p:ext uri="{BB962C8B-B14F-4D97-AF65-F5344CB8AC3E}">
        <p14:creationId xmlns:p14="http://schemas.microsoft.com/office/powerpoint/2010/main" val="108674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A3D7-13F6-AF46-A228-591B88E46D78}"/>
              </a:ext>
            </a:extLst>
          </p:cNvPr>
          <p:cNvSpPr>
            <a:spLocks noGrp="1"/>
          </p:cNvSpPr>
          <p:nvPr>
            <p:ph type="title"/>
          </p:nvPr>
        </p:nvSpPr>
        <p:spPr/>
        <p:txBody>
          <a:bodyPr/>
          <a:lstStyle/>
          <a:p>
            <a:pPr algn="ctr"/>
            <a:r>
              <a:rPr lang="en-US" dirty="0" err="1"/>
              <a:t>Plicker</a:t>
            </a:r>
            <a:r>
              <a:rPr lang="en-US" dirty="0"/>
              <a:t> </a:t>
            </a:r>
          </a:p>
        </p:txBody>
      </p:sp>
      <p:sp>
        <p:nvSpPr>
          <p:cNvPr id="3" name="Content Placeholder 2">
            <a:extLst>
              <a:ext uri="{FF2B5EF4-FFF2-40B4-BE49-F238E27FC236}">
                <a16:creationId xmlns:a16="http://schemas.microsoft.com/office/drawing/2014/main" id="{11613842-F95E-6F49-930D-6F072364192C}"/>
              </a:ext>
            </a:extLst>
          </p:cNvPr>
          <p:cNvSpPr>
            <a:spLocks noGrp="1"/>
          </p:cNvSpPr>
          <p:nvPr>
            <p:ph idx="1"/>
          </p:nvPr>
        </p:nvSpPr>
        <p:spPr/>
        <p:txBody>
          <a:bodyPr/>
          <a:lstStyle/>
          <a:p>
            <a:r>
              <a:rPr lang="en-US" dirty="0"/>
              <a:t>10 question about </a:t>
            </a:r>
            <a:r>
              <a:rPr lang="en-US"/>
              <a:t>the Genetics. </a:t>
            </a:r>
          </a:p>
        </p:txBody>
      </p:sp>
    </p:spTree>
    <p:extLst>
      <p:ext uri="{BB962C8B-B14F-4D97-AF65-F5344CB8AC3E}">
        <p14:creationId xmlns:p14="http://schemas.microsoft.com/office/powerpoint/2010/main" val="2599350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312</Words>
  <Application>Microsoft Macintosh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Warm Up 4 min 12/17/18 Monday </vt:lpstr>
      <vt:lpstr>Today Agenda</vt:lpstr>
      <vt:lpstr>Content Practice A (page 31)</vt:lpstr>
      <vt:lpstr>Content Practice B (page 32)</vt:lpstr>
      <vt:lpstr>Video </vt:lpstr>
      <vt:lpstr>Plicker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4 min 12/17/18 Monday </dc:title>
  <dc:creator>ahmet ilbay</dc:creator>
  <cp:lastModifiedBy>ahmet ilbay</cp:lastModifiedBy>
  <cp:revision>2</cp:revision>
  <dcterms:created xsi:type="dcterms:W3CDTF">2018-12-17T01:27:47Z</dcterms:created>
  <dcterms:modified xsi:type="dcterms:W3CDTF">2018-12-17T01:40:01Z</dcterms:modified>
</cp:coreProperties>
</file>