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80477443/genetics-and-dna-flash-cards/" TargetMode="External"/><Relationship Id="rId2" Type="http://schemas.openxmlformats.org/officeDocument/2006/relationships/hyperlink" Target="https://play.kahoot.it/#/?quizId=01a13691-8b9c-4a52-b6f3-f85bb7ac65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12/19/18 Wednesday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458200" cy="49530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smtClean="0"/>
              <a:t>1 </a:t>
            </a:r>
            <a:r>
              <a:rPr lang="en-US" b="1" dirty="0"/>
              <a:t>Compare the process of </a:t>
            </a:r>
            <a:r>
              <a:rPr lang="en-US" b="1" dirty="0" smtClean="0"/>
              <a:t>making cookies </a:t>
            </a:r>
            <a:r>
              <a:rPr lang="en-US" b="1" dirty="0"/>
              <a:t>to the production </a:t>
            </a:r>
            <a:r>
              <a:rPr lang="en-US" b="1" dirty="0" smtClean="0"/>
              <a:t>of cells </a:t>
            </a:r>
            <a:r>
              <a:rPr lang="en-US" b="1" dirty="0"/>
              <a:t>in the human body.</a:t>
            </a:r>
          </a:p>
          <a:p>
            <a:pPr algn="l"/>
            <a:r>
              <a:rPr lang="en-US" b="1" dirty="0" smtClean="0"/>
              <a:t>2 </a:t>
            </a:r>
            <a:r>
              <a:rPr lang="en-US" b="1" dirty="0"/>
              <a:t>Why is the molecule </a:t>
            </a:r>
            <a:r>
              <a:rPr lang="en-US" b="1" dirty="0" smtClean="0"/>
              <a:t>that carries </a:t>
            </a:r>
            <a:r>
              <a:rPr lang="en-US" b="1" dirty="0"/>
              <a:t>information </a:t>
            </a:r>
            <a:r>
              <a:rPr lang="en-US" b="1" dirty="0" smtClean="0"/>
              <a:t>for building </a:t>
            </a:r>
            <a:r>
              <a:rPr lang="en-US" b="1" dirty="0"/>
              <a:t>body cells complex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Answer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1)Both </a:t>
            </a:r>
            <a:r>
              <a:rPr lang="en-US" b="1" dirty="0">
                <a:solidFill>
                  <a:srgbClr val="FF0000"/>
                </a:solidFill>
              </a:rPr>
              <a:t>tasks rely on following a set of </a:t>
            </a:r>
            <a:r>
              <a:rPr lang="en-US" b="1" dirty="0" smtClean="0">
                <a:solidFill>
                  <a:srgbClr val="FF0000"/>
                </a:solidFill>
              </a:rPr>
              <a:t>instructions. 2)The </a:t>
            </a:r>
            <a:r>
              <a:rPr lang="en-US" b="1" dirty="0">
                <a:solidFill>
                  <a:srgbClr val="FF0000"/>
                </a:solidFill>
              </a:rPr>
              <a:t>molecule is extremely complex because it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provides the instructions for making all the traits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of an organism</a:t>
            </a:r>
          </a:p>
        </p:txBody>
      </p:sp>
    </p:spTree>
    <p:extLst>
      <p:ext uri="{BB962C8B-B14F-4D97-AF65-F5344CB8AC3E}">
        <p14:creationId xmlns:p14="http://schemas.microsoft.com/office/powerpoint/2010/main" val="35520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Quiz 15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Flocabulary</a:t>
            </a:r>
            <a:r>
              <a:rPr lang="en-US" dirty="0" smtClean="0"/>
              <a:t> (Heredity and Genetic) 15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.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Room Name; </a:t>
            </a:r>
            <a:r>
              <a:rPr lang="en-US" dirty="0" err="1" smtClean="0"/>
              <a:t>blufordtmsa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Your ID number is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number.</a:t>
            </a:r>
          </a:p>
          <a:p>
            <a:pPr marL="0" indent="0">
              <a:buNone/>
            </a:pPr>
            <a:r>
              <a:rPr lang="en-US" dirty="0" smtClean="0"/>
              <a:t>4) You have 15 minutes for 15 questions. (Open notebook) </a:t>
            </a:r>
          </a:p>
          <a:p>
            <a:pPr marL="0" indent="0">
              <a:buNone/>
            </a:pPr>
            <a:r>
              <a:rPr lang="en-US" dirty="0" smtClean="0"/>
              <a:t>5) No extra time will given (since it is open notebook)</a:t>
            </a:r>
          </a:p>
          <a:p>
            <a:pPr marL="0" indent="0">
              <a:buNone/>
            </a:pPr>
            <a:r>
              <a:rPr lang="en-US" dirty="0" smtClean="0"/>
              <a:t>6) You can retake after winter break 1/5/19 (Friday) </a:t>
            </a:r>
          </a:p>
          <a:p>
            <a:pPr marL="0" indent="0">
              <a:buNone/>
            </a:pPr>
            <a:r>
              <a:rPr lang="en-US" dirty="0" smtClean="0"/>
              <a:t>7) After you finish go to </a:t>
            </a:r>
            <a:r>
              <a:rPr lang="en-US" dirty="0" err="1" smtClean="0"/>
              <a:t>flocabulary</a:t>
            </a:r>
            <a:r>
              <a:rPr lang="en-US" dirty="0" smtClean="0"/>
              <a:t> for your online assignment ( Heredity and Genetic)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have 5 assignments to do</a:t>
            </a:r>
          </a:p>
          <a:p>
            <a:r>
              <a:rPr lang="en-US" dirty="0" smtClean="0"/>
              <a:t>Watch the video</a:t>
            </a:r>
          </a:p>
          <a:p>
            <a:r>
              <a:rPr lang="en-US" dirty="0" smtClean="0"/>
              <a:t>Flash Card</a:t>
            </a:r>
          </a:p>
          <a:p>
            <a:r>
              <a:rPr lang="en-US" dirty="0" smtClean="0"/>
              <a:t>Vocabulary Game</a:t>
            </a:r>
          </a:p>
          <a:p>
            <a:r>
              <a:rPr lang="en-US" dirty="0" smtClean="0"/>
              <a:t>Read the Script </a:t>
            </a:r>
          </a:p>
          <a:p>
            <a:r>
              <a:rPr lang="en-US" dirty="0" smtClean="0"/>
              <a:t>Video Quiz </a:t>
            </a:r>
          </a:p>
          <a:p>
            <a:r>
              <a:rPr lang="en-US" dirty="0" smtClean="0"/>
              <a:t>P.S: If you forget your username and password please let me know!!!!</a:t>
            </a:r>
          </a:p>
        </p:txBody>
      </p:sp>
    </p:spTree>
    <p:extLst>
      <p:ext uri="{BB962C8B-B14F-4D97-AF65-F5344CB8AC3E}">
        <p14:creationId xmlns:p14="http://schemas.microsoft.com/office/powerpoint/2010/main" val="17681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quizId=01a13691-8b9c-4a52-b6f3-f85bb7ac6571</a:t>
            </a:r>
            <a:endParaRPr lang="en-US" dirty="0" smtClean="0"/>
          </a:p>
          <a:p>
            <a:r>
              <a:rPr lang="en-US">
                <a:hlinkClick r:id="rId3"/>
              </a:rPr>
              <a:t>https://quizlet.com/280477443/genetics-and-dna-flash-cards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12/19/18 Wednesday Warm Up 4 min </vt:lpstr>
      <vt:lpstr>Today Agenda</vt:lpstr>
      <vt:lpstr>Quiz</vt:lpstr>
      <vt:lpstr>Flocabulary 15 min 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12/19/18 Wednesday Warm Up 4 min </dc:title>
  <dc:creator>Ahmet ilbay</dc:creator>
  <cp:lastModifiedBy>Ahmet ilbay</cp:lastModifiedBy>
  <cp:revision>3</cp:revision>
  <dcterms:created xsi:type="dcterms:W3CDTF">2006-08-16T00:00:00Z</dcterms:created>
  <dcterms:modified xsi:type="dcterms:W3CDTF">2018-12-19T13:37:51Z</dcterms:modified>
</cp:coreProperties>
</file>