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4 min 12/4/18 Tuesday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4958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/>
              <a:t>What other variations </a:t>
            </a:r>
            <a:r>
              <a:rPr lang="en-US" sz="3600" b="1" dirty="0" smtClean="0"/>
              <a:t>are found </a:t>
            </a:r>
            <a:r>
              <a:rPr lang="en-US" sz="3600" b="1" dirty="0"/>
              <a:t>in plants and animals</a:t>
            </a:r>
            <a:r>
              <a:rPr lang="en-US" sz="3600" b="1" dirty="0" smtClean="0"/>
              <a:t>?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Answer: </a:t>
            </a:r>
            <a:r>
              <a:rPr lang="en-US" sz="3600" b="1" dirty="0">
                <a:solidFill>
                  <a:srgbClr val="FF0000"/>
                </a:solidFill>
              </a:rPr>
              <a:t>Varieties of corn </a:t>
            </a:r>
            <a:r>
              <a:rPr lang="en-US" sz="3600" b="1" dirty="0" smtClean="0">
                <a:solidFill>
                  <a:srgbClr val="FF0000"/>
                </a:solidFill>
              </a:rPr>
              <a:t>have kernels </a:t>
            </a:r>
            <a:r>
              <a:rPr lang="en-US" sz="3600" b="1" dirty="0">
                <a:solidFill>
                  <a:srgbClr val="FF0000"/>
                </a:solidFill>
              </a:rPr>
              <a:t>of different colors and size, and they </a:t>
            </a:r>
            <a:r>
              <a:rPr lang="en-US" sz="3600" b="1" dirty="0" smtClean="0">
                <a:solidFill>
                  <a:srgbClr val="FF0000"/>
                </a:solidFill>
              </a:rPr>
              <a:t>differing </a:t>
            </a:r>
            <a:r>
              <a:rPr lang="en-US" sz="3600" b="1" dirty="0">
                <a:solidFill>
                  <a:srgbClr val="FF0000"/>
                </a:solidFill>
              </a:rPr>
              <a:t>sweetness. Apples can be yellow, red, or </a:t>
            </a:r>
            <a:r>
              <a:rPr lang="en-US" sz="3600" b="1" dirty="0" smtClean="0">
                <a:solidFill>
                  <a:srgbClr val="FF0000"/>
                </a:solidFill>
              </a:rPr>
              <a:t>green , and </a:t>
            </a:r>
            <a:r>
              <a:rPr lang="en-US" sz="3600" b="1" dirty="0">
                <a:solidFill>
                  <a:srgbClr val="FF0000"/>
                </a:solidFill>
              </a:rPr>
              <a:t>they have a variety of tastes.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886200" cy="48307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43000"/>
            <a:ext cx="3700462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20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(44 min)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638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Warm Up 4 min </a:t>
            </a:r>
          </a:p>
          <a:p>
            <a:pPr marL="0" indent="0">
              <a:buNone/>
            </a:pPr>
            <a:r>
              <a:rPr lang="en-US" dirty="0" smtClean="0"/>
              <a:t>2) Content Practice (Mendel and his peas) 10 min</a:t>
            </a:r>
          </a:p>
          <a:p>
            <a:pPr marL="0" indent="0">
              <a:buNone/>
            </a:pPr>
            <a:r>
              <a:rPr lang="en-US" dirty="0" smtClean="0"/>
              <a:t>3) Video 5 min </a:t>
            </a:r>
          </a:p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</a:t>
            </a:r>
          </a:p>
          <a:p>
            <a:pPr marL="0" indent="0">
              <a:buNone/>
            </a:pPr>
            <a:r>
              <a:rPr lang="en-US" dirty="0" smtClean="0"/>
              <a:t>5) Review the topic and results. (5 min) </a:t>
            </a:r>
          </a:p>
          <a:p>
            <a:pPr marL="0" indent="0" algn="ctr">
              <a:buNone/>
            </a:pPr>
            <a:r>
              <a:rPr lang="en-US" b="1" u="sng" dirty="0" smtClean="0"/>
              <a:t>Reminder</a:t>
            </a:r>
          </a:p>
          <a:p>
            <a:pPr marL="0" indent="0">
              <a:buNone/>
            </a:pPr>
            <a:r>
              <a:rPr lang="en-US" dirty="0" smtClean="0"/>
              <a:t>1) This week no homework due to STEP 6 Display Board presentation and final stem fair grade 12.7.18</a:t>
            </a:r>
          </a:p>
          <a:p>
            <a:pPr marL="0" indent="0">
              <a:buNone/>
            </a:pPr>
            <a:r>
              <a:rPr lang="en-US" dirty="0" smtClean="0"/>
              <a:t>2) This whole week you can present your display board (Don’t wait last minute or last day please) </a:t>
            </a:r>
          </a:p>
          <a:p>
            <a:pPr marL="0" indent="0">
              <a:buNone/>
            </a:pPr>
            <a:r>
              <a:rPr lang="en-US" dirty="0" smtClean="0"/>
              <a:t>3) You will receive a final grade on your project when you present everything (3 min)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4) Top 15 project overall 7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b="1" u="sng" dirty="0" smtClean="0">
                <a:solidFill>
                  <a:srgbClr val="FF0000"/>
                </a:solidFill>
              </a:rPr>
              <a:t> grade will go to school stem fair 12/12/18 3 pm to 5 pm.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5) Chapter Test 12/19/18 right before the winter break. Wednesday.</a:t>
            </a:r>
          </a:p>
        </p:txBody>
      </p:sp>
    </p:spTree>
    <p:extLst>
      <p:ext uri="{BB962C8B-B14F-4D97-AF65-F5344CB8AC3E}">
        <p14:creationId xmlns:p14="http://schemas.microsoft.com/office/powerpoint/2010/main" val="25741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Content Practice A (page 13)</a:t>
            </a:r>
            <a:br>
              <a:rPr lang="fr-F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T</a:t>
            </a:r>
          </a:p>
          <a:p>
            <a:r>
              <a:rPr lang="en-US" b="1" dirty="0"/>
              <a:t>2. </a:t>
            </a:r>
            <a:r>
              <a:rPr lang="en-US" dirty="0"/>
              <a:t>F</a:t>
            </a:r>
          </a:p>
          <a:p>
            <a:r>
              <a:rPr lang="en-US" b="1" dirty="0"/>
              <a:t>3. </a:t>
            </a:r>
            <a:r>
              <a:rPr lang="en-US" dirty="0"/>
              <a:t>F</a:t>
            </a:r>
          </a:p>
          <a:p>
            <a:r>
              <a:rPr lang="en-US" b="1" dirty="0"/>
              <a:t>4. </a:t>
            </a:r>
            <a:r>
              <a:rPr lang="en-US" dirty="0"/>
              <a:t>T</a:t>
            </a:r>
          </a:p>
          <a:p>
            <a:r>
              <a:rPr lang="en-US" b="1" dirty="0"/>
              <a:t>5. </a:t>
            </a:r>
            <a:r>
              <a:rPr lang="en-US" dirty="0"/>
              <a:t>F</a:t>
            </a:r>
          </a:p>
          <a:p>
            <a:r>
              <a:rPr lang="en-US" b="1" dirty="0"/>
              <a:t>6. </a:t>
            </a:r>
            <a:r>
              <a:rPr lang="en-US" dirty="0"/>
              <a:t>T</a:t>
            </a:r>
          </a:p>
          <a:p>
            <a:r>
              <a:rPr lang="en-US" b="1" dirty="0"/>
              <a:t>7. </a:t>
            </a:r>
            <a:r>
              <a:rPr lang="en-US" dirty="0"/>
              <a:t>F</a:t>
            </a:r>
          </a:p>
          <a:p>
            <a:r>
              <a:rPr lang="en-US" b="1" dirty="0"/>
              <a:t>8. </a:t>
            </a:r>
            <a:r>
              <a:rPr lang="en-US" dirty="0"/>
              <a:t>F</a:t>
            </a:r>
          </a:p>
          <a:p>
            <a:r>
              <a:rPr lang="en-US" b="1" dirty="0"/>
              <a:t>9. </a:t>
            </a:r>
            <a:r>
              <a:rPr lang="en-US" dirty="0"/>
              <a:t>T</a:t>
            </a:r>
          </a:p>
          <a:p>
            <a:r>
              <a:rPr lang="en-US" b="1" dirty="0"/>
              <a:t>10. </a:t>
            </a:r>
            <a:r>
              <a:rPr lang="en-US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6610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Content Practice B (page 14)</a:t>
            </a:r>
            <a:br>
              <a:rPr lang="fr-F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the study of how traits are passed </a:t>
            </a:r>
            <a:r>
              <a:rPr lang="en-US" dirty="0" smtClean="0"/>
              <a:t>from parents </a:t>
            </a:r>
            <a:r>
              <a:rPr lang="en-US" dirty="0"/>
              <a:t>to offspring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They reproduce quickly, they have </a:t>
            </a:r>
            <a:r>
              <a:rPr lang="en-US" dirty="0" smtClean="0"/>
              <a:t>easily observable </a:t>
            </a:r>
            <a:r>
              <a:rPr lang="en-US" dirty="0"/>
              <a:t>traits, and he could control </a:t>
            </a:r>
            <a:r>
              <a:rPr lang="en-US" dirty="0" smtClean="0"/>
              <a:t>which pairs </a:t>
            </a:r>
            <a:r>
              <a:rPr lang="en-US" dirty="0"/>
              <a:t>of plants reproduced.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hybrids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All the plants had purple flowers.</a:t>
            </a:r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dirty="0"/>
              <a:t>About one-fourth of the plants had </a:t>
            </a:r>
            <a:r>
              <a:rPr lang="en-US" dirty="0" smtClean="0"/>
              <a:t>white flowers</a:t>
            </a:r>
            <a:r>
              <a:rPr lang="en-US" dirty="0"/>
              <a:t>, and about three-fourths had </a:t>
            </a:r>
            <a:r>
              <a:rPr lang="en-US" dirty="0" smtClean="0"/>
              <a:t>purple flowers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6. </a:t>
            </a:r>
            <a:r>
              <a:rPr lang="en-US" smtClean="0"/>
              <a:t>Color </a:t>
            </a:r>
            <a:r>
              <a:rPr lang="en-US" dirty="0"/>
              <a:t>of </a:t>
            </a:r>
            <a:r>
              <a:rPr lang="en-US" dirty="0" smtClean="0"/>
              <a:t>pea-plant flowers </a:t>
            </a:r>
            <a:r>
              <a:rPr lang="en-US" dirty="0"/>
              <a:t>and other traits of the plants </a:t>
            </a:r>
            <a:r>
              <a:rPr lang="en-US" dirty="0" smtClean="0"/>
              <a:t>are determined </a:t>
            </a:r>
            <a:r>
              <a:rPr lang="en-US" dirty="0"/>
              <a:t>by two </a:t>
            </a:r>
            <a:r>
              <a:rPr lang="en-US" dirty="0" smtClean="0"/>
              <a:t>factors- Dominant and recessive.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5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4;41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Gregor</a:t>
            </a:r>
            <a:r>
              <a:rPr lang="en-US" dirty="0"/>
              <a:t> Mendel</a:t>
            </a:r>
          </a:p>
          <a:p>
            <a:r>
              <a:rPr lang="en-US" dirty="0"/>
              <a:t>https://www.youtube.com/watch?v=cWt1RFnWNzk&amp;t=1s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331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4 min 12/4/18 Tuesday</vt:lpstr>
      <vt:lpstr>Today Agenda (44 min)</vt:lpstr>
      <vt:lpstr>Content Practice A (page 13) </vt:lpstr>
      <vt:lpstr>Content Practice B (page 14) </vt:lpstr>
      <vt:lpstr>Video 4;41 min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12/4/18 Tuesday</dc:title>
  <dc:creator>Ahmet ilbay</dc:creator>
  <cp:lastModifiedBy>Ahmet ilbay</cp:lastModifiedBy>
  <cp:revision>5</cp:revision>
  <dcterms:created xsi:type="dcterms:W3CDTF">2006-08-16T00:00:00Z</dcterms:created>
  <dcterms:modified xsi:type="dcterms:W3CDTF">2018-12-04T13:26:39Z</dcterms:modified>
</cp:coreProperties>
</file>