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762000"/>
          </a:xfrm>
        </p:spPr>
        <p:txBody>
          <a:bodyPr/>
          <a:lstStyle/>
          <a:p>
            <a:r>
              <a:rPr lang="en-US" dirty="0" smtClean="0"/>
              <a:t>12/7/18 Friday 4 min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828800"/>
            <a:ext cx="7391400" cy="44958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 smtClean="0"/>
              <a:t>1) What </a:t>
            </a:r>
            <a:r>
              <a:rPr lang="en-US" b="1" dirty="0"/>
              <a:t>was the source of </a:t>
            </a:r>
            <a:r>
              <a:rPr lang="en-US" b="1" dirty="0" smtClean="0"/>
              <a:t>the information </a:t>
            </a:r>
            <a:r>
              <a:rPr lang="en-US" b="1" dirty="0"/>
              <a:t>that </a:t>
            </a:r>
            <a:r>
              <a:rPr lang="en-US" b="1" dirty="0" smtClean="0"/>
              <a:t>determined each </a:t>
            </a:r>
            <a:r>
              <a:rPr lang="en-US" b="1" dirty="0"/>
              <a:t>kitten’s physical traits</a:t>
            </a:r>
            <a:r>
              <a:rPr lang="en-US" b="1" dirty="0" smtClean="0"/>
              <a:t>?</a:t>
            </a:r>
          </a:p>
          <a:p>
            <a:r>
              <a:rPr lang="en-US" b="1" dirty="0" smtClean="0"/>
              <a:t>Answer</a:t>
            </a:r>
          </a:p>
          <a:p>
            <a:pPr algn="l"/>
            <a:r>
              <a:rPr lang="en-US" b="1" dirty="0">
                <a:solidFill>
                  <a:srgbClr val="FF0000"/>
                </a:solidFill>
              </a:rPr>
              <a:t>The information came from two parents: a </a:t>
            </a:r>
            <a:r>
              <a:rPr lang="en-US" b="1" dirty="0" smtClean="0">
                <a:solidFill>
                  <a:srgbClr val="FF0000"/>
                </a:solidFill>
              </a:rPr>
              <a:t>mother and </a:t>
            </a:r>
            <a:r>
              <a:rPr lang="en-US" b="1" dirty="0">
                <a:solidFill>
                  <a:srgbClr val="FF0000"/>
                </a:solidFill>
              </a:rPr>
              <a:t>a father. The information was contained </a:t>
            </a:r>
            <a:r>
              <a:rPr lang="en-US" b="1" dirty="0" smtClean="0">
                <a:solidFill>
                  <a:srgbClr val="FF0000"/>
                </a:solidFill>
              </a:rPr>
              <a:t>in the </a:t>
            </a:r>
            <a:r>
              <a:rPr lang="en-US" b="1" dirty="0">
                <a:solidFill>
                  <a:srgbClr val="FF0000"/>
                </a:solidFill>
              </a:rPr>
              <a:t>two cells (sperm and egg) that the </a:t>
            </a:r>
            <a:r>
              <a:rPr lang="en-US" b="1" dirty="0" smtClean="0">
                <a:solidFill>
                  <a:srgbClr val="FF0000"/>
                </a:solidFill>
              </a:rPr>
              <a:t>parents contributed </a:t>
            </a:r>
            <a:r>
              <a:rPr lang="en-US" b="1" dirty="0">
                <a:solidFill>
                  <a:srgbClr val="FF0000"/>
                </a:solidFill>
              </a:rPr>
              <a:t>to the kittens</a:t>
            </a:r>
            <a:r>
              <a:rPr lang="en-US" dirty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74973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4 min</a:t>
            </a:r>
          </a:p>
          <a:p>
            <a:r>
              <a:rPr lang="en-US" dirty="0" smtClean="0"/>
              <a:t>2) Stem Fair Presentation (for grade one of one) </a:t>
            </a:r>
          </a:p>
          <a:p>
            <a:r>
              <a:rPr lang="en-US" dirty="0" smtClean="0"/>
              <a:t>3) Brain Pop (Heredity) 5 assignments 40 min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17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 FAIR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You will have two different grade </a:t>
            </a:r>
          </a:p>
          <a:p>
            <a:r>
              <a:rPr lang="en-US" dirty="0" smtClean="0"/>
              <a:t>STEP 6 presentation</a:t>
            </a:r>
          </a:p>
          <a:p>
            <a:r>
              <a:rPr lang="en-US" dirty="0" smtClean="0"/>
              <a:t>Final Grade (Test)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68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Pop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Heredity assignment there are five assignments each worth is 20 points</a:t>
            </a:r>
          </a:p>
          <a:p>
            <a:r>
              <a:rPr lang="en-US" dirty="0" smtClean="0"/>
              <a:t>Video</a:t>
            </a:r>
          </a:p>
          <a:p>
            <a:r>
              <a:rPr lang="en-US" dirty="0" smtClean="0"/>
              <a:t>Video</a:t>
            </a:r>
            <a:r>
              <a:rPr lang="en-US" dirty="0"/>
              <a:t> </a:t>
            </a:r>
            <a:r>
              <a:rPr lang="en-US" dirty="0" smtClean="0"/>
              <a:t>quiz</a:t>
            </a:r>
          </a:p>
          <a:p>
            <a:r>
              <a:rPr lang="en-US" dirty="0" smtClean="0"/>
              <a:t>Heredity News ELA</a:t>
            </a:r>
          </a:p>
          <a:p>
            <a:r>
              <a:rPr lang="en-US" dirty="0" smtClean="0"/>
              <a:t>Heredity Graphic organizer</a:t>
            </a:r>
          </a:p>
          <a:p>
            <a:r>
              <a:rPr lang="en-US" smtClean="0"/>
              <a:t>Heredity FYI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122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129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12/7/18 Friday 4 min </vt:lpstr>
      <vt:lpstr>Today Agenda</vt:lpstr>
      <vt:lpstr>STEM FAIR Presentation</vt:lpstr>
      <vt:lpstr>Brain Pop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12/7/18 Friday 4 min </dc:title>
  <dc:creator>Ahmet ilbay</dc:creator>
  <cp:lastModifiedBy>Ahmet ilbay</cp:lastModifiedBy>
  <cp:revision>7</cp:revision>
  <dcterms:created xsi:type="dcterms:W3CDTF">2006-08-16T00:00:00Z</dcterms:created>
  <dcterms:modified xsi:type="dcterms:W3CDTF">2018-12-07T14:57:07Z</dcterms:modified>
</cp:coreProperties>
</file>