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handoutMasterIdLst>
    <p:handoutMasterId r:id="rId10"/>
  </p:handoutMasterIdLst>
  <p:sldIdLst>
    <p:sldId id="272" r:id="rId2"/>
    <p:sldId id="274" r:id="rId3"/>
    <p:sldId id="276" r:id="rId4"/>
    <p:sldId id="278" r:id="rId5"/>
    <p:sldId id="280" r:id="rId6"/>
    <p:sldId id="282" r:id="rId7"/>
    <p:sldId id="283" r:id="rId8"/>
    <p:sldId id="28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7BC4"/>
    <a:srgbClr val="0092D2"/>
    <a:srgbClr val="60BD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21" autoAdjust="0"/>
    <p:restoredTop sz="94614" autoAdjust="0"/>
  </p:normalViewPr>
  <p:slideViewPr>
    <p:cSldViewPr snapToGrid="0" snapToObjects="1">
      <p:cViewPr>
        <p:scale>
          <a:sx n="75" d="100"/>
          <a:sy n="75" d="100"/>
        </p:scale>
        <p:origin x="-252" y="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3AC17-A1DC-AF42-A388-8FB393FACF88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EA779-4C0C-EA4A-9EDD-DD0C39370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65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p-S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 userDrawn="1"/>
        </p:nvSpPr>
        <p:spPr>
          <a:xfrm rot="16200000">
            <a:off x="97925" y="587323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CHAPTER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104" y="291159"/>
            <a:ext cx="7833899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1056104" y="1598353"/>
            <a:ext cx="7432843" cy="4925435"/>
          </a:xfrm>
          <a:prstGeom prst="rect">
            <a:avLst/>
          </a:prstGeom>
        </p:spPr>
        <p:txBody>
          <a:bodyPr vert="horz"/>
          <a:lstStyle>
            <a:lvl1pPr marL="0" marR="0" indent="100584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2273300" algn="l"/>
              </a:tabLst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>
                <a:latin typeface="Verdana"/>
                <a:cs typeface="Verdana"/>
              </a:defRPr>
            </a:lvl2pPr>
            <a:lvl3pPr marL="914400" indent="0">
              <a:buNone/>
              <a:defRPr>
                <a:latin typeface="Verdana"/>
                <a:cs typeface="Verdana"/>
              </a:defRPr>
            </a:lvl3pPr>
            <a:lvl4pPr marL="1371600" indent="0">
              <a:buNone/>
              <a:defRPr>
                <a:latin typeface="Verdana"/>
                <a:cs typeface="Verdana"/>
              </a:defRPr>
            </a:lvl4pPr>
            <a:lvl5pPr marL="1828800" indent="0">
              <a:buNone/>
              <a:defRPr>
                <a:latin typeface="Verdana"/>
                <a:cs typeface="Verdana"/>
              </a:defRPr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None/>
              <a:tabLst>
                <a:tab pos="2273300" algn="l"/>
              </a:tabLst>
              <a:defRPr/>
            </a:pPr>
            <a:r>
              <a:rPr lang="en-US" dirty="0" smtClean="0"/>
              <a:t>Chapter Introduction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None/>
              <a:tabLst>
                <a:tab pos="2273300" algn="l"/>
              </a:tabLst>
              <a:defRPr/>
            </a:pPr>
            <a:r>
              <a:rPr lang="en-US" dirty="0" smtClean="0"/>
              <a:t>Lesson 1: Title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None/>
              <a:tabLst>
                <a:tab pos="2273300" algn="l"/>
              </a:tabLst>
              <a:defRPr/>
            </a:pPr>
            <a:r>
              <a:rPr lang="en-US" dirty="0" smtClean="0"/>
              <a:t>Lesson 2: Title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Lesson 3: Title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Lesson 4: Title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Chapter Wrap-Up</a:t>
            </a:r>
          </a:p>
        </p:txBody>
      </p:sp>
      <p:sp>
        <p:nvSpPr>
          <p:cNvPr id="7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CHAPTER INTRODUCTION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 rot="16200000">
            <a:off x="72197" y="3290500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CHAPTER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3778916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 Lesson Op-D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68" y="1592818"/>
            <a:ext cx="722058" cy="722058"/>
          </a:xfrm>
          <a:prstGeom prst="rect">
            <a:avLst/>
          </a:prstGeom>
        </p:spPr>
      </p:pic>
      <p:sp>
        <p:nvSpPr>
          <p:cNvPr id="22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839619" y="1711306"/>
            <a:ext cx="6378523" cy="1241457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20000"/>
              </a:lnSpc>
              <a:buFont typeface="Arial"/>
              <a:buNone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2pPr>
            <a:lvl3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3pPr>
            <a:lvl4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4pPr>
            <a:lvl5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839619" y="2952763"/>
            <a:ext cx="6378523" cy="1800257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20000"/>
              </a:lnSpc>
              <a:buFont typeface="Arial"/>
              <a:buNone/>
              <a:defRPr sz="2200" b="0" i="1">
                <a:solidFill>
                  <a:srgbClr val="FF0000"/>
                </a:solidFill>
                <a:latin typeface="Proxima Nova"/>
                <a:cs typeface="Proxima Nova"/>
              </a:defRPr>
            </a:lvl1pPr>
            <a:lvl2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2pPr>
            <a:lvl3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3pPr>
            <a:lvl4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4pPr>
            <a:lvl5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TextBox 25"/>
          <p:cNvSpPr txBox="1"/>
          <p:nvPr userDrawn="1"/>
        </p:nvSpPr>
        <p:spPr>
          <a:xfrm rot="16200000">
            <a:off x="97925" y="587323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CHAPTER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28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CHAPTER WRAP-UP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104" y="104007"/>
            <a:ext cx="7833899" cy="871888"/>
          </a:xfrm>
          <a:prstGeom prst="rect">
            <a:avLst/>
          </a:prstGeom>
        </p:spPr>
        <p:txBody>
          <a:bodyPr vert="horz" lIns="91440"/>
          <a:lstStyle>
            <a:lvl1pPr marL="0" indent="0">
              <a:spcBef>
                <a:spcPts val="0"/>
              </a:spcBef>
              <a:buNone/>
              <a:defRPr sz="2400" b="0" i="0" baseline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Chapter Title</a:t>
            </a:r>
            <a:br>
              <a:rPr lang="en-US" dirty="0" smtClean="0"/>
            </a:br>
            <a:r>
              <a:rPr lang="en-US" dirty="0" smtClean="0"/>
              <a:t>Chapter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03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 Lesson Op-DD_2LnH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056103" y="1905865"/>
            <a:ext cx="7080363" cy="538622"/>
          </a:xfrm>
          <a:prstGeom prst="rect">
            <a:avLst/>
          </a:prstGeom>
        </p:spPr>
        <p:txBody>
          <a:bodyPr vert="horz" lIns="0"/>
          <a:lstStyle>
            <a:lvl1pPr marL="0" indent="0">
              <a:buNone/>
              <a:defRPr sz="2400" b="1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 sz="2800" b="1" i="0">
                <a:latin typeface="Verdana"/>
                <a:cs typeface="Verdana"/>
              </a:defRPr>
            </a:lvl2pPr>
            <a:lvl3pPr marL="914400" indent="0">
              <a:buNone/>
              <a:defRPr sz="2800" b="1" i="0">
                <a:latin typeface="Verdana"/>
                <a:cs typeface="Verdana"/>
              </a:defRPr>
            </a:lvl3pPr>
            <a:lvl4pPr marL="1371600" indent="0">
              <a:buNone/>
              <a:defRPr sz="2800" b="1" i="0">
                <a:latin typeface="Verdana"/>
                <a:cs typeface="Verdana"/>
              </a:defRPr>
            </a:lvl4pPr>
            <a:lvl5pPr marL="1828800" indent="0">
              <a:buNone/>
              <a:defRPr sz="2800" b="1" i="0"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1056104" y="2444486"/>
            <a:ext cx="7080362" cy="3214461"/>
          </a:xfrm>
          <a:prstGeom prst="rect">
            <a:avLst/>
          </a:prstGeom>
        </p:spPr>
        <p:txBody>
          <a:bodyPr vert="horz" lIns="0" tIns="0"/>
          <a:lstStyle>
            <a:lvl1pPr marL="342900" indent="-342900">
              <a:lnSpc>
                <a:spcPct val="120000"/>
              </a:lnSpc>
              <a:buFont typeface="Arial"/>
              <a:buChar char="•"/>
              <a:defRPr sz="20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2pPr>
            <a:lvl3pPr marL="9144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3pPr>
            <a:lvl4pPr marL="13716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4pPr>
            <a:lvl5pPr marL="18288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97925" y="587323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CHAPTER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15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104" y="291159"/>
            <a:ext cx="7833899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16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CHAPTER WRAP-UP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3727067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 rot="16200000">
            <a:off x="97925" y="587323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CHAPTER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4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104" y="291159"/>
            <a:ext cx="7833899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5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CHAPTER WRAP-UP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056104" y="1905865"/>
            <a:ext cx="7080362" cy="886189"/>
          </a:xfrm>
          <a:prstGeom prst="rect">
            <a:avLst/>
          </a:prstGeom>
        </p:spPr>
        <p:txBody>
          <a:bodyPr vert="horz" lIns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 sz="2800" b="1" i="0">
                <a:latin typeface="Verdana"/>
                <a:cs typeface="Verdana"/>
              </a:defRPr>
            </a:lvl2pPr>
            <a:lvl3pPr marL="914400" indent="0">
              <a:buNone/>
              <a:defRPr sz="2800" b="1" i="0">
                <a:latin typeface="Verdana"/>
                <a:cs typeface="Verdana"/>
              </a:defRPr>
            </a:lvl3pPr>
            <a:lvl4pPr marL="1371600" indent="0">
              <a:buNone/>
              <a:defRPr sz="2800" b="1" i="0">
                <a:latin typeface="Verdana"/>
                <a:cs typeface="Verdana"/>
              </a:defRPr>
            </a:lvl4pPr>
            <a:lvl5pPr marL="1828800" indent="0">
              <a:buNone/>
              <a:defRPr sz="2800" b="1" i="0">
                <a:latin typeface="Verdana"/>
                <a:cs typeface="Verdana"/>
              </a:defRPr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Click to edit Master Title</a:t>
            </a:r>
            <a:br>
              <a:rPr lang="en-US" dirty="0" smtClean="0"/>
            </a:br>
            <a:r>
              <a:rPr lang="en-US" dirty="0" smtClean="0"/>
              <a:t>Click to edit Master Title</a:t>
            </a:r>
          </a:p>
          <a:p>
            <a:pPr lvl="0"/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1053875" y="2792054"/>
            <a:ext cx="7080362" cy="3214461"/>
          </a:xfrm>
          <a:prstGeom prst="rect">
            <a:avLst/>
          </a:prstGeom>
        </p:spPr>
        <p:txBody>
          <a:bodyPr vert="horz" lIns="0" tIns="0"/>
          <a:lstStyle>
            <a:lvl1pPr marL="342900" indent="-342900">
              <a:lnSpc>
                <a:spcPct val="120000"/>
              </a:lnSpc>
              <a:buFont typeface="Arial"/>
              <a:buChar char="•"/>
              <a:defRPr sz="20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2pPr>
            <a:lvl3pPr marL="9144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3pPr>
            <a:lvl4pPr marL="13716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4pPr>
            <a:lvl5pPr marL="18288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1410530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-S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 rot="16200000">
            <a:off x="97925" y="587323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CHAPTER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13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CHAPTER WRAP-UP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14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104" y="104007"/>
            <a:ext cx="7833899" cy="871888"/>
          </a:xfrm>
          <a:prstGeom prst="rect">
            <a:avLst/>
          </a:prstGeom>
        </p:spPr>
        <p:txBody>
          <a:bodyPr vert="horz" lIns="91440"/>
          <a:lstStyle>
            <a:lvl1pPr marL="0" indent="0">
              <a:spcBef>
                <a:spcPts val="0"/>
              </a:spcBef>
              <a:buNone/>
              <a:defRPr sz="2400" b="0" i="0" baseline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Chapter Title</a:t>
            </a:r>
            <a:br>
              <a:rPr lang="en-US" dirty="0" smtClean="0"/>
            </a:br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056103" y="1905865"/>
            <a:ext cx="7080363" cy="538622"/>
          </a:xfrm>
          <a:prstGeom prst="rect">
            <a:avLst/>
          </a:prstGeom>
        </p:spPr>
        <p:txBody>
          <a:bodyPr vert="horz" lIns="0"/>
          <a:lstStyle>
            <a:lvl1pPr marL="0" indent="0">
              <a:buNone/>
              <a:defRPr sz="2400" b="1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 sz="2800" b="1" i="0">
                <a:latin typeface="Verdana"/>
                <a:cs typeface="Verdana"/>
              </a:defRPr>
            </a:lvl2pPr>
            <a:lvl3pPr marL="914400" indent="0">
              <a:buNone/>
              <a:defRPr sz="2800" b="1" i="0">
                <a:latin typeface="Verdana"/>
                <a:cs typeface="Verdana"/>
              </a:defRPr>
            </a:lvl3pPr>
            <a:lvl4pPr marL="1371600" indent="0">
              <a:buNone/>
              <a:defRPr sz="2800" b="1" i="0">
                <a:latin typeface="Verdana"/>
                <a:cs typeface="Verdana"/>
              </a:defRPr>
            </a:lvl4pPr>
            <a:lvl5pPr marL="1828800" indent="0">
              <a:buNone/>
              <a:defRPr sz="2800" b="1" i="0"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1056104" y="2444486"/>
            <a:ext cx="7080362" cy="3214461"/>
          </a:xfrm>
          <a:prstGeom prst="rect">
            <a:avLst/>
          </a:prstGeom>
        </p:spPr>
        <p:txBody>
          <a:bodyPr vert="horz" lIns="0" tIns="0"/>
          <a:lstStyle>
            <a:lvl1pPr marL="342900" indent="-342900">
              <a:lnSpc>
                <a:spcPct val="120000"/>
              </a:lnSpc>
              <a:buFont typeface="Arial"/>
              <a:buChar char="•"/>
              <a:defRPr sz="20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2pPr>
            <a:lvl3pPr marL="9144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3pPr>
            <a:lvl4pPr marL="13716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4pPr>
            <a:lvl5pPr marL="18288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750167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056104" y="1905865"/>
            <a:ext cx="7080362" cy="886189"/>
          </a:xfrm>
          <a:prstGeom prst="rect">
            <a:avLst/>
          </a:prstGeom>
        </p:spPr>
        <p:txBody>
          <a:bodyPr vert="horz" lIns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 sz="2800" b="1" i="0">
                <a:latin typeface="Verdana"/>
                <a:cs typeface="Verdana"/>
              </a:defRPr>
            </a:lvl2pPr>
            <a:lvl3pPr marL="914400" indent="0">
              <a:buNone/>
              <a:defRPr sz="2800" b="1" i="0">
                <a:latin typeface="Verdana"/>
                <a:cs typeface="Verdana"/>
              </a:defRPr>
            </a:lvl3pPr>
            <a:lvl4pPr marL="1371600" indent="0">
              <a:buNone/>
              <a:defRPr sz="2800" b="1" i="0">
                <a:latin typeface="Verdana"/>
                <a:cs typeface="Verdana"/>
              </a:defRPr>
            </a:lvl4pPr>
            <a:lvl5pPr marL="1828800" indent="0">
              <a:buNone/>
              <a:defRPr sz="2800" b="1" i="0">
                <a:latin typeface="Verdana"/>
                <a:cs typeface="Verdana"/>
              </a:defRPr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Click to edit Master Title</a:t>
            </a:r>
            <a:br>
              <a:rPr lang="en-US" dirty="0" smtClean="0"/>
            </a:br>
            <a:r>
              <a:rPr lang="en-US" dirty="0" smtClean="0"/>
              <a:t>Click to edit Master Title</a:t>
            </a:r>
          </a:p>
          <a:p>
            <a:pPr lvl="0"/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 rot="16200000">
            <a:off x="97925" y="587323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CHAPTER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1053875" y="2792054"/>
            <a:ext cx="7080362" cy="3214461"/>
          </a:xfrm>
          <a:prstGeom prst="rect">
            <a:avLst/>
          </a:prstGeom>
        </p:spPr>
        <p:txBody>
          <a:bodyPr vert="horz" lIns="0" tIns="0"/>
          <a:lstStyle>
            <a:lvl1pPr marL="342900" indent="-342900">
              <a:lnSpc>
                <a:spcPct val="120000"/>
              </a:lnSpc>
              <a:buFont typeface="Arial"/>
              <a:buChar char="•"/>
              <a:defRPr sz="20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2pPr>
            <a:lvl3pPr marL="9144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3pPr>
            <a:lvl4pPr marL="13716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4pPr>
            <a:lvl5pPr marL="18288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6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CHAPTER WRAP-UP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7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104" y="104007"/>
            <a:ext cx="7833899" cy="871888"/>
          </a:xfrm>
          <a:prstGeom prst="rect">
            <a:avLst/>
          </a:prstGeom>
        </p:spPr>
        <p:txBody>
          <a:bodyPr vert="horz" lIns="91440"/>
          <a:lstStyle>
            <a:lvl1pPr marL="0" indent="0">
              <a:spcBef>
                <a:spcPts val="0"/>
              </a:spcBef>
              <a:buNone/>
              <a:defRPr sz="2400" b="0" i="0" baseline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Chapter Title</a:t>
            </a:r>
            <a:br>
              <a:rPr lang="en-US" dirty="0" smtClean="0"/>
            </a:br>
            <a:r>
              <a:rPr lang="en-US" dirty="0" smtClean="0"/>
              <a:t>Chapter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65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p-SD-2LnH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104" y="104007"/>
            <a:ext cx="7833899" cy="871888"/>
          </a:xfrm>
          <a:prstGeom prst="rect">
            <a:avLst/>
          </a:prstGeom>
        </p:spPr>
        <p:txBody>
          <a:bodyPr vert="horz" lIns="91440"/>
          <a:lstStyle>
            <a:lvl1pPr marL="0" indent="0">
              <a:spcBef>
                <a:spcPts val="0"/>
              </a:spcBef>
              <a:buNone/>
              <a:defRPr sz="2400" b="0" i="0" baseline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Chapter Title</a:t>
            </a:r>
            <a:br>
              <a:rPr lang="en-US" dirty="0" smtClean="0"/>
            </a:br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9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CHAPTER INTRODUCTION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 rot="16200000">
            <a:off x="97925" y="587323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CHAPTER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1056104" y="1598353"/>
            <a:ext cx="7432843" cy="492543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>
                <a:latin typeface="Verdana"/>
                <a:cs typeface="Verdana"/>
              </a:defRPr>
            </a:lvl2pPr>
            <a:lvl3pPr marL="914400" indent="0">
              <a:buNone/>
              <a:defRPr>
                <a:latin typeface="Verdana"/>
                <a:cs typeface="Verdana"/>
              </a:defRPr>
            </a:lvl3pPr>
            <a:lvl4pPr marL="1371600" indent="0">
              <a:buNone/>
              <a:defRPr>
                <a:latin typeface="Verdana"/>
                <a:cs typeface="Verdana"/>
              </a:defRPr>
            </a:lvl4pPr>
            <a:lvl5pPr marL="1828800" indent="0">
              <a:buNone/>
              <a:defRPr>
                <a:latin typeface="Verdana"/>
                <a:cs typeface="Verdana"/>
              </a:defRPr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None/>
              <a:tabLst>
                <a:tab pos="2273300" algn="l"/>
              </a:tabLst>
              <a:defRPr/>
            </a:pPr>
            <a:r>
              <a:rPr lang="en-US" dirty="0" smtClean="0"/>
              <a:t>Chapter Introduction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None/>
              <a:tabLst>
                <a:tab pos="2273300" algn="l"/>
              </a:tabLst>
              <a:defRPr/>
            </a:pPr>
            <a:r>
              <a:rPr lang="en-US" dirty="0" smtClean="0"/>
              <a:t>Lesson 1: Title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None/>
              <a:tabLst>
                <a:tab pos="2273300" algn="l"/>
              </a:tabLst>
              <a:defRPr/>
            </a:pPr>
            <a:r>
              <a:rPr lang="en-US" dirty="0" smtClean="0"/>
              <a:t>Lesson 2: Title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Lesson 3: Title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Lesson 4: Title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Chapter Wrap-Up</a:t>
            </a:r>
          </a:p>
        </p:txBody>
      </p:sp>
    </p:spTree>
    <p:extLst>
      <p:ext uri="{BB962C8B-B14F-4D97-AF65-F5344CB8AC3E}">
        <p14:creationId xmlns:p14="http://schemas.microsoft.com/office/powerpoint/2010/main" val="1983474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p-D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992026" y="2968129"/>
            <a:ext cx="6203706" cy="1468420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10000"/>
              </a:lnSpc>
              <a:buFont typeface="Arial"/>
              <a:buNone/>
              <a:defRPr sz="3600" b="0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>
              <a:lnSpc>
                <a:spcPct val="110000"/>
              </a:lnSpc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2pPr>
            <a:lvl3pPr>
              <a:lnSpc>
                <a:spcPct val="110000"/>
              </a:lnSpc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3pPr>
            <a:lvl4pPr>
              <a:lnSpc>
                <a:spcPct val="110000"/>
              </a:lnSpc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4pPr>
            <a:lvl5pPr>
              <a:lnSpc>
                <a:spcPct val="110000"/>
              </a:lnSpc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398" y="2845934"/>
            <a:ext cx="1057250" cy="1057250"/>
          </a:xfrm>
          <a:prstGeom prst="rect">
            <a:avLst/>
          </a:prstGeom>
        </p:spPr>
      </p:pic>
      <p:sp>
        <p:nvSpPr>
          <p:cNvPr id="27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CHAPTER INTRODUCTION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28" name="TextBox 27"/>
          <p:cNvSpPr txBox="1"/>
          <p:nvPr userDrawn="1"/>
        </p:nvSpPr>
        <p:spPr>
          <a:xfrm rot="16200000">
            <a:off x="97925" y="587323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CHAPTER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104" y="291159"/>
            <a:ext cx="7833899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559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p-DD_2LnH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CHAPTER INTRODUCTION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 rot="16200000">
            <a:off x="97925" y="587323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CHAPTER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30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104" y="104007"/>
            <a:ext cx="7833899" cy="871888"/>
          </a:xfrm>
          <a:prstGeom prst="rect">
            <a:avLst/>
          </a:prstGeom>
        </p:spPr>
        <p:txBody>
          <a:bodyPr vert="horz" lIns="91440"/>
          <a:lstStyle>
            <a:lvl1pPr marL="0" indent="0">
              <a:spcBef>
                <a:spcPts val="0"/>
              </a:spcBef>
              <a:buNone/>
              <a:defRPr sz="2400" b="0" i="0" baseline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Chapter Title</a:t>
            </a:r>
            <a:br>
              <a:rPr lang="en-US" dirty="0" smtClean="0"/>
            </a:br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992026" y="2968129"/>
            <a:ext cx="6203706" cy="1468420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10000"/>
              </a:lnSpc>
              <a:buFont typeface="Arial"/>
              <a:buNone/>
              <a:defRPr sz="3600" b="0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>
              <a:lnSpc>
                <a:spcPct val="110000"/>
              </a:lnSpc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2pPr>
            <a:lvl3pPr>
              <a:lnSpc>
                <a:spcPct val="110000"/>
              </a:lnSpc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3pPr>
            <a:lvl4pPr>
              <a:lnSpc>
                <a:spcPct val="110000"/>
              </a:lnSpc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4pPr>
            <a:lvl5pPr>
              <a:lnSpc>
                <a:spcPct val="110000"/>
              </a:lnSpc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398" y="2845934"/>
            <a:ext cx="1057250" cy="10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934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Idea-S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_inquiry-888002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11" t="18451" r="14708" b="26889"/>
          <a:stretch/>
        </p:blipFill>
        <p:spPr>
          <a:xfrm>
            <a:off x="770467" y="1575062"/>
            <a:ext cx="1058334" cy="759350"/>
          </a:xfrm>
          <a:prstGeom prst="rect">
            <a:avLst/>
          </a:prstGeom>
        </p:spPr>
      </p:pic>
      <p:sp>
        <p:nvSpPr>
          <p:cNvPr id="14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925671" y="1713944"/>
            <a:ext cx="6252098" cy="538622"/>
          </a:xfrm>
          <a:prstGeom prst="rect">
            <a:avLst/>
          </a:prstGeom>
        </p:spPr>
        <p:txBody>
          <a:bodyPr vert="horz" lIns="0"/>
          <a:lstStyle>
            <a:lvl1pPr marL="0" indent="0">
              <a:buNone/>
              <a:defRPr sz="2400" b="1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 sz="2800" b="1" i="0">
                <a:latin typeface="Verdana"/>
                <a:cs typeface="Verdana"/>
              </a:defRPr>
            </a:lvl2pPr>
            <a:lvl3pPr marL="914400" indent="0">
              <a:buNone/>
              <a:defRPr sz="2800" b="1" i="0">
                <a:latin typeface="Verdana"/>
                <a:cs typeface="Verdana"/>
              </a:defRPr>
            </a:lvl3pPr>
            <a:lvl4pPr marL="1371600" indent="0">
              <a:buNone/>
              <a:defRPr sz="2800" b="1" i="0">
                <a:latin typeface="Verdana"/>
                <a:cs typeface="Verdana"/>
              </a:defRPr>
            </a:lvl4pPr>
            <a:lvl5pPr marL="1828800" indent="0">
              <a:buNone/>
              <a:defRPr sz="2800" b="1" i="0"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1925671" y="2252565"/>
            <a:ext cx="6252097" cy="3945035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20000"/>
              </a:lnSpc>
              <a:buFontTx/>
              <a:buNone/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2pPr>
            <a:lvl3pPr marL="9144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3pPr>
            <a:lvl4pPr marL="13716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4pPr>
            <a:lvl5pPr marL="18288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20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CHAPTER INTRODUCTION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21" name="TextBox 20"/>
          <p:cNvSpPr txBox="1"/>
          <p:nvPr userDrawn="1"/>
        </p:nvSpPr>
        <p:spPr>
          <a:xfrm rot="16200000">
            <a:off x="97925" y="587323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CHAPTER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22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104" y="291159"/>
            <a:ext cx="7833899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539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Idea-D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925671" y="1713944"/>
            <a:ext cx="6243073" cy="886189"/>
          </a:xfrm>
          <a:prstGeom prst="rect">
            <a:avLst/>
          </a:prstGeom>
        </p:spPr>
        <p:txBody>
          <a:bodyPr vert="horz" lIns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 sz="2800" b="1" i="0">
                <a:latin typeface="Verdana"/>
                <a:cs typeface="Verdana"/>
              </a:defRPr>
            </a:lvl2pPr>
            <a:lvl3pPr marL="914400" indent="0">
              <a:buNone/>
              <a:defRPr sz="2800" b="1" i="0">
                <a:latin typeface="Verdana"/>
                <a:cs typeface="Verdana"/>
              </a:defRPr>
            </a:lvl3pPr>
            <a:lvl4pPr marL="1371600" indent="0">
              <a:buNone/>
              <a:defRPr sz="2800" b="1" i="0">
                <a:latin typeface="Verdana"/>
                <a:cs typeface="Verdana"/>
              </a:defRPr>
            </a:lvl4pPr>
            <a:lvl5pPr marL="1828800" indent="0">
              <a:buNone/>
              <a:defRPr sz="2800" b="1" i="0">
                <a:latin typeface="Verdana"/>
                <a:cs typeface="Verdana"/>
              </a:defRPr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Click to edit Master Title</a:t>
            </a:r>
            <a:br>
              <a:rPr lang="en-US" dirty="0" smtClean="0"/>
            </a:br>
            <a:r>
              <a:rPr lang="en-US" dirty="0" smtClean="0"/>
              <a:t>Click to edit Master Title</a:t>
            </a:r>
          </a:p>
          <a:p>
            <a:pPr lvl="0"/>
            <a:endParaRPr lang="en-US" dirty="0"/>
          </a:p>
        </p:txBody>
      </p:sp>
      <p:sp>
        <p:nvSpPr>
          <p:cNvPr id="20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1925671" y="2600134"/>
            <a:ext cx="6243073" cy="3597466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20000"/>
              </a:lnSpc>
              <a:buFontTx/>
              <a:buNone/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2pPr>
            <a:lvl3pPr marL="9144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3pPr>
            <a:lvl4pPr marL="13716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4pPr>
            <a:lvl5pPr marL="18288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  <p:pic>
        <p:nvPicPr>
          <p:cNvPr id="12" name="Picture 11" descr="MA_inquiry-888002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11" t="18451" r="14708" b="26889"/>
          <a:stretch/>
        </p:blipFill>
        <p:spPr>
          <a:xfrm>
            <a:off x="770467" y="1583529"/>
            <a:ext cx="1058334" cy="759350"/>
          </a:xfrm>
          <a:prstGeom prst="rect">
            <a:avLst/>
          </a:prstGeom>
        </p:spPr>
      </p:pic>
      <p:sp>
        <p:nvSpPr>
          <p:cNvPr id="22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CHAPTER INTRODUCTION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 rot="16200000">
            <a:off x="97925" y="587323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CHAPTER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25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104" y="104007"/>
            <a:ext cx="7833899" cy="871888"/>
          </a:xfrm>
          <a:prstGeom prst="rect">
            <a:avLst/>
          </a:prstGeom>
        </p:spPr>
        <p:txBody>
          <a:bodyPr vert="horz" lIns="91440"/>
          <a:lstStyle>
            <a:lvl1pPr marL="0" indent="0">
              <a:spcBef>
                <a:spcPts val="0"/>
              </a:spcBef>
              <a:buNone/>
              <a:defRPr sz="2400" b="0" i="0" baseline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Chapter Title</a:t>
            </a:r>
            <a:br>
              <a:rPr lang="en-US" dirty="0" smtClean="0"/>
            </a:br>
            <a:r>
              <a:rPr lang="en-US" dirty="0" smtClean="0"/>
              <a:t>Chapter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342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sson 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 rot="16200000">
            <a:off x="97925" y="587323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CHAPTER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6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104" y="291159"/>
            <a:ext cx="7833899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1056104" y="3166963"/>
            <a:ext cx="70803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Begin the lesson presentations for this chapter</a:t>
            </a:r>
            <a:br>
              <a:rPr lang="en-US" sz="24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</a:br>
            <a:r>
              <a:rPr lang="en-US" sz="24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before returning to the Chapter Wrap-Up.</a:t>
            </a:r>
            <a:endParaRPr lang="en-US" sz="2400" b="0" i="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1033137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 Lesson Op-S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 rot="16200000">
            <a:off x="97925" y="587323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CHAPTER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10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104" y="104007"/>
            <a:ext cx="7833899" cy="871888"/>
          </a:xfrm>
          <a:prstGeom prst="rect">
            <a:avLst/>
          </a:prstGeom>
        </p:spPr>
        <p:txBody>
          <a:bodyPr vert="horz" lIns="91440"/>
          <a:lstStyle>
            <a:lvl1pPr marL="0" indent="0">
              <a:spcBef>
                <a:spcPts val="0"/>
              </a:spcBef>
              <a:buNone/>
              <a:defRPr sz="2400" b="0" i="0" baseline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Chapter Title</a:t>
            </a:r>
            <a:br>
              <a:rPr lang="en-US" dirty="0" smtClean="0"/>
            </a:br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056104" y="3166963"/>
            <a:ext cx="70803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Begin the lesson presentations for this chapter</a:t>
            </a:r>
            <a:br>
              <a:rPr lang="en-US" sz="24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</a:br>
            <a:r>
              <a:rPr lang="en-US" sz="24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before returning to the Chapter Wrap-Up.</a:t>
            </a:r>
            <a:endParaRPr lang="en-US" sz="2400" b="0" i="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1299640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 Lesson Op-SD_2LnH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68" y="1592818"/>
            <a:ext cx="722058" cy="722058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839619" y="1711306"/>
            <a:ext cx="6378523" cy="1241457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20000"/>
              </a:lnSpc>
              <a:buFont typeface="Arial"/>
              <a:buNone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2pPr>
            <a:lvl3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3pPr>
            <a:lvl4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4pPr>
            <a:lvl5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839619" y="2952763"/>
            <a:ext cx="6378523" cy="1800257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20000"/>
              </a:lnSpc>
              <a:buFont typeface="Arial"/>
              <a:buNone/>
              <a:defRPr sz="2200" b="0" i="1">
                <a:solidFill>
                  <a:srgbClr val="FF0000"/>
                </a:solidFill>
                <a:latin typeface="Proxima Nova"/>
                <a:cs typeface="Proxima Nova"/>
              </a:defRPr>
            </a:lvl1pPr>
            <a:lvl2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2pPr>
            <a:lvl3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3pPr>
            <a:lvl4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4pPr>
            <a:lvl5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Box 21"/>
          <p:cNvSpPr txBox="1"/>
          <p:nvPr userDrawn="1"/>
        </p:nvSpPr>
        <p:spPr>
          <a:xfrm rot="16200000">
            <a:off x="97925" y="587323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CHAPTER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23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104" y="291159"/>
            <a:ext cx="7833899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24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CHAPTER WRAP-UP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271823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1071"/>
            <a:ext cx="9144000" cy="6855857"/>
          </a:xfrm>
          <a:prstGeom prst="rect">
            <a:avLst/>
          </a:prstGeom>
        </p:spPr>
      </p:pic>
      <p:sp>
        <p:nvSpPr>
          <p:cNvPr id="2" name="Round Same Side Corner Rectangle 1"/>
          <p:cNvSpPr/>
          <p:nvPr/>
        </p:nvSpPr>
        <p:spPr>
          <a:xfrm rot="10800000">
            <a:off x="577734" y="1071"/>
            <a:ext cx="258641" cy="1286078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151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726" r:id="rId2"/>
    <p:sldLayoutId id="2147483697" r:id="rId3"/>
    <p:sldLayoutId id="2147483727" r:id="rId4"/>
    <p:sldLayoutId id="2147483709" r:id="rId5"/>
    <p:sldLayoutId id="2147483708" r:id="rId6"/>
    <p:sldLayoutId id="2147483712" r:id="rId7"/>
    <p:sldLayoutId id="2147483710" r:id="rId8"/>
    <p:sldLayoutId id="2147483745" r:id="rId9"/>
    <p:sldLayoutId id="2147483711" r:id="rId10"/>
    <p:sldLayoutId id="2147483746" r:id="rId11"/>
    <p:sldLayoutId id="2147483747" r:id="rId12"/>
    <p:sldLayoutId id="2147483713" r:id="rId13"/>
    <p:sldLayoutId id="2147483748" r:id="rId14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Weather</a:t>
            </a:r>
            <a:endParaRPr lang="en-US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1056104" y="1598353"/>
            <a:ext cx="7432843" cy="4925435"/>
          </a:xfrm>
        </p:spPr>
        <p:txBody>
          <a:bodyPr/>
          <a:lstStyle/>
          <a:p>
            <a:pPr marL="1541463" indent="-1541463">
              <a:lnSpc>
                <a:spcPct val="90000"/>
              </a:lnSpc>
              <a:spcAft>
                <a:spcPts val="1200"/>
              </a:spcAft>
            </a:pPr>
            <a:r>
              <a:rPr lang="en-US" dirty="0" smtClean="0"/>
              <a:t>Chapter Introduction</a:t>
            </a:r>
          </a:p>
          <a:p>
            <a:pPr marL="1298448" indent="-1541463">
              <a:lnSpc>
                <a:spcPct val="90000"/>
              </a:lnSpc>
              <a:spcAft>
                <a:spcPts val="1200"/>
              </a:spcAft>
            </a:pPr>
            <a:r>
              <a:rPr lang="en-US" dirty="0" smtClean="0"/>
              <a:t>Lesson 1:  Describing Weather</a:t>
            </a:r>
          </a:p>
          <a:p>
            <a:pPr marL="1362456" indent="-1541463">
              <a:lnSpc>
                <a:spcPct val="90000"/>
              </a:lnSpc>
              <a:spcAft>
                <a:spcPts val="1200"/>
              </a:spcAft>
            </a:pPr>
            <a:r>
              <a:rPr lang="en-US" dirty="0"/>
              <a:t>Lesson 2</a:t>
            </a:r>
            <a:r>
              <a:rPr lang="en-US" dirty="0" smtClean="0"/>
              <a:t>: Weather Patterns</a:t>
            </a:r>
            <a:endParaRPr lang="en-US" dirty="0"/>
          </a:p>
          <a:p>
            <a:pPr marL="1362456" indent="-1541463">
              <a:lnSpc>
                <a:spcPct val="90000"/>
              </a:lnSpc>
              <a:spcAft>
                <a:spcPts val="1200"/>
              </a:spcAft>
            </a:pPr>
            <a:r>
              <a:rPr lang="en-US" dirty="0"/>
              <a:t>Lesson </a:t>
            </a:r>
            <a:r>
              <a:rPr lang="en-US" dirty="0" smtClean="0"/>
              <a:t>3: Weather Forecasts</a:t>
            </a:r>
            <a:endParaRPr lang="en-US" dirty="0"/>
          </a:p>
          <a:p>
            <a:pPr marL="1541463" indent="-1541463">
              <a:lnSpc>
                <a:spcPct val="90000"/>
              </a:lnSpc>
              <a:spcAft>
                <a:spcPts val="1200"/>
              </a:spcAft>
            </a:pPr>
            <a:r>
              <a:rPr lang="en-US" dirty="0" smtClean="0"/>
              <a:t>Chapter Wrap-Up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03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How do scientists describe and predict weather?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Weather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33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Is this a record snowfall?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sz="2200" dirty="0" smtClean="0"/>
              <a:t>Look at the photo at the beginning of the chapter. </a:t>
            </a:r>
            <a:r>
              <a:rPr lang="en-US" sz="2200" dirty="0"/>
              <a:t>Buffalo, New York, is famous for its snowstorms, averaging 3 m of </a:t>
            </a:r>
            <a:r>
              <a:rPr lang="en-US" sz="2200" dirty="0" smtClean="0"/>
              <a:t>snow each </a:t>
            </a:r>
            <a:r>
              <a:rPr lang="en-US" sz="2200" dirty="0"/>
              <a:t>year. Other areas of the world might only get a few centimeters </a:t>
            </a:r>
            <a:r>
              <a:rPr lang="en-US" sz="2200" dirty="0" smtClean="0"/>
              <a:t>of snow </a:t>
            </a:r>
            <a:r>
              <a:rPr lang="en-US" sz="2200" dirty="0"/>
              <a:t>a year. In some parts of the world, it never snows.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Why </a:t>
            </a:r>
            <a:r>
              <a:rPr lang="en-US" sz="2200" dirty="0"/>
              <a:t>do some areas get less snow than </a:t>
            </a:r>
            <a:r>
              <a:rPr lang="en-US" sz="2200" dirty="0" smtClean="0"/>
              <a:t>others?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How </a:t>
            </a:r>
            <a:r>
              <a:rPr lang="en-US" sz="2200" dirty="0"/>
              <a:t>do scientists describe and predict weather?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Weather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94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Weather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74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How do scientists describe and predict weather?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Scientists use weather variables to describe weather </a:t>
            </a:r>
            <a:r>
              <a:rPr lang="en-US" dirty="0" smtClean="0"/>
              <a:t>and study </a:t>
            </a:r>
            <a:r>
              <a:rPr lang="en-US" dirty="0"/>
              <a:t>weather systems. Scientists use computers to </a:t>
            </a:r>
            <a:r>
              <a:rPr lang="en-US" dirty="0" smtClean="0"/>
              <a:t>predict the </a:t>
            </a:r>
            <a:r>
              <a:rPr lang="en-US" dirty="0"/>
              <a:t>weather.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Weather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47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Lesson 1: Describing Weather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en-US" dirty="0"/>
              <a:t>Weather is the atmospheric conditions, along with short-term changes, of a certain place at a certain time.</a:t>
            </a:r>
          </a:p>
          <a:p>
            <a:r>
              <a:rPr lang="en-US" altLang="en-US" dirty="0"/>
              <a:t>Variables used to describe weather are air temperature, air pressure, wind, humidity, and relative humidity.</a:t>
            </a:r>
          </a:p>
          <a:p>
            <a:r>
              <a:rPr lang="en-US" altLang="en-US" dirty="0"/>
              <a:t>The processes in the water </a:t>
            </a:r>
            <a:r>
              <a:rPr lang="en-US" altLang="en-US" dirty="0" smtClean="0"/>
              <a:t>cycle—evaporation</a:t>
            </a:r>
            <a:r>
              <a:rPr lang="en-US" altLang="en-US" dirty="0"/>
              <a:t>, </a:t>
            </a:r>
            <a:r>
              <a:rPr lang="en-US" altLang="en-US" dirty="0" smtClean="0"/>
              <a:t>condensation</a:t>
            </a:r>
            <a:r>
              <a:rPr lang="en-US" altLang="en-US" dirty="0"/>
              <a:t>, and </a:t>
            </a:r>
            <a:r>
              <a:rPr lang="en-US" altLang="en-US" dirty="0" smtClean="0"/>
              <a:t>precipitation—are </a:t>
            </a:r>
            <a:r>
              <a:rPr lang="en-US" altLang="en-US" dirty="0"/>
              <a:t>all involved </a:t>
            </a:r>
            <a:r>
              <a:rPr lang="en-US" altLang="en-US" dirty="0" smtClean="0"/>
              <a:t>in </a:t>
            </a:r>
            <a:r>
              <a:rPr lang="en-US" altLang="en-US" dirty="0"/>
              <a:t>the formation of different </a:t>
            </a:r>
            <a:r>
              <a:rPr lang="en-US" altLang="en-US" dirty="0" smtClean="0"/>
              <a:t>types </a:t>
            </a:r>
            <a:r>
              <a:rPr lang="en-US" altLang="en-US" dirty="0"/>
              <a:t>of weather.</a:t>
            </a:r>
          </a:p>
          <a:p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Weather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32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Lesson 2: Weather Patterns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en-US" dirty="0"/>
              <a:t>Low-pressure systems and high-pressure systems are two systems that influence weather. </a:t>
            </a:r>
          </a:p>
          <a:p>
            <a:r>
              <a:rPr lang="en-US" altLang="en-US" dirty="0"/>
              <a:t>Weather patterns are driven by the movement of air masses.</a:t>
            </a:r>
          </a:p>
          <a:p>
            <a:r>
              <a:rPr lang="en-US" altLang="en-US" dirty="0"/>
              <a:t>Understanding weather patterns helps make weather forecasts more accurate.</a:t>
            </a:r>
          </a:p>
          <a:p>
            <a:r>
              <a:rPr lang="en-US" altLang="en-US" dirty="0"/>
              <a:t>Severe weather includes </a:t>
            </a:r>
            <a:r>
              <a:rPr lang="en-US" altLang="en-US" dirty="0" smtClean="0"/>
              <a:t>thunderstorms</a:t>
            </a:r>
            <a:r>
              <a:rPr lang="en-US" altLang="en-US" dirty="0"/>
              <a:t>, tornadoes, </a:t>
            </a:r>
            <a:br>
              <a:rPr lang="en-US" altLang="en-US" dirty="0"/>
            </a:br>
            <a:r>
              <a:rPr lang="en-US" altLang="en-US" dirty="0"/>
              <a:t>hurricanes, and blizzards.</a:t>
            </a:r>
          </a:p>
          <a:p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Weather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6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Lesson 3: Weather Forecasts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en-US" dirty="0"/>
              <a:t>Thermometers, barometers, anemometers, </a:t>
            </a:r>
            <a:r>
              <a:rPr lang="en-US" altLang="en-US" dirty="0" err="1"/>
              <a:t>radiosondes</a:t>
            </a:r>
            <a:r>
              <a:rPr lang="en-US" altLang="en-US" dirty="0"/>
              <a:t>, satellites, and Doppler radar are used to measure variables.</a:t>
            </a:r>
          </a:p>
          <a:p>
            <a:r>
              <a:rPr lang="en-US" altLang="en-US" dirty="0"/>
              <a:t>Computer models use complex mathematical formulas to predict temperature, wind, cloud formation, and precipitation.</a:t>
            </a:r>
          </a:p>
          <a:p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Weather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47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PT_MSS_National_ES_Chpt_TempRE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CPT_MSS_National_ES_Chpt_TempREV</Template>
  <TotalTime>11</TotalTime>
  <Words>298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CPT_MSS_National_ES_Chpt_TempREV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McGraw-Hill Companies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Hoff, Allison</dc:creator>
  <cp:lastModifiedBy>Hollingsworth, Amy</cp:lastModifiedBy>
  <cp:revision>7</cp:revision>
  <cp:lastPrinted>2013-06-05T15:35:16Z</cp:lastPrinted>
  <dcterms:created xsi:type="dcterms:W3CDTF">2014-05-14T18:20:15Z</dcterms:created>
  <dcterms:modified xsi:type="dcterms:W3CDTF">2014-05-16T18:16:09Z</dcterms:modified>
</cp:coreProperties>
</file>