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Mcg9YzNS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1/30/19 Wednesday (</a:t>
            </a:r>
            <a:r>
              <a:rPr lang="en-US" dirty="0" err="1" smtClean="0"/>
              <a:t>Mcnair</a:t>
            </a:r>
            <a:r>
              <a:rPr lang="en-US" dirty="0" smtClean="0"/>
              <a:t>, </a:t>
            </a:r>
            <a:r>
              <a:rPr lang="en-US" dirty="0" err="1" smtClean="0"/>
              <a:t>Gursey</a:t>
            </a:r>
            <a:r>
              <a:rPr lang="en-US" dirty="0" smtClean="0"/>
              <a:t> and </a:t>
            </a:r>
            <a:r>
              <a:rPr lang="en-US" dirty="0" err="1" smtClean="0"/>
              <a:t>Bluford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458200" cy="4800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difference between skeletal muscles and smooth muscles? </a:t>
            </a:r>
            <a:r>
              <a:rPr lang="en-US" dirty="0" smtClean="0"/>
              <a:t>( Only pick one) </a:t>
            </a:r>
            <a:endParaRPr lang="en-US" dirty="0" smtClean="0"/>
          </a:p>
          <a:p>
            <a:r>
              <a:rPr lang="en-US" dirty="0" smtClean="0"/>
              <a:t>Answer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8264"/>
              </p:ext>
            </p:extLst>
          </p:nvPr>
        </p:nvGraphicFramePr>
        <p:xfrm>
          <a:off x="457200" y="3657600"/>
          <a:ext cx="8229600" cy="231267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7907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Smooth Muscles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Skeletal Muscles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Involuntary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Voluntary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Sustained slow, rhythmic contraction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Rapid contraction but tire quickly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Lining of internal organs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Attached to bone via tendon or each other via aponeurosis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Contraction of internal organs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Body movement</a:t>
                      </a:r>
                    </a:p>
                  </a:txBody>
                  <a:tcPr marL="66675" marR="66675" marT="66675" marB="66675" anchor="ctr">
                    <a:lnL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5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Content Practice 15  min (Muscle System) </a:t>
            </a:r>
          </a:p>
          <a:p>
            <a:r>
              <a:rPr lang="en-US" dirty="0" smtClean="0"/>
              <a:t>3) Muscle System Video 6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10 questions. (20 min ) </a:t>
            </a:r>
          </a:p>
          <a:p>
            <a:r>
              <a:rPr lang="en-US" dirty="0" smtClean="0"/>
              <a:t>Reminder</a:t>
            </a:r>
          </a:p>
          <a:p>
            <a:r>
              <a:rPr lang="en-US" dirty="0" smtClean="0"/>
              <a:t>Weekly Homework Muscle Foldable due is tomorrow</a:t>
            </a:r>
          </a:p>
          <a:p>
            <a:r>
              <a:rPr lang="en-US" dirty="0" smtClean="0"/>
              <a:t>Movement systems quiz </a:t>
            </a:r>
            <a:r>
              <a:rPr lang="en-US" smtClean="0"/>
              <a:t>next </a:t>
            </a:r>
            <a:r>
              <a:rPr lang="en-US" smtClean="0"/>
              <a:t>Friday.</a:t>
            </a:r>
            <a:endParaRPr lang="en-US" dirty="0" smtClean="0"/>
          </a:p>
          <a:p>
            <a:r>
              <a:rPr lang="en-US" dirty="0" smtClean="0"/>
              <a:t>Muscle Presentation is tomorrow. (Aden, Samuel and </a:t>
            </a:r>
            <a:r>
              <a:rPr lang="en-US" dirty="0" err="1" smtClean="0"/>
              <a:t>Makayla</a:t>
            </a:r>
            <a:r>
              <a:rPr lang="en-US" dirty="0" smtClean="0"/>
              <a:t> El Amin Group)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Content Practice 15 min- Guided 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524000"/>
            <a:ext cx="4040188" cy="4602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A) Written Questions</a:t>
            </a:r>
          </a:p>
          <a:p>
            <a:pPr marL="0" indent="0">
              <a:buNone/>
            </a:pPr>
            <a:r>
              <a:rPr lang="en-US" dirty="0" smtClean="0"/>
              <a:t>1) Skeletal, Cardiac, Smooth</a:t>
            </a:r>
          </a:p>
          <a:p>
            <a:pPr marL="0" indent="0">
              <a:buNone/>
            </a:pPr>
            <a:r>
              <a:rPr lang="en-US" dirty="0" smtClean="0"/>
              <a:t>2) Quickly</a:t>
            </a:r>
          </a:p>
          <a:p>
            <a:pPr marL="0" indent="0">
              <a:buNone/>
            </a:pPr>
            <a:r>
              <a:rPr lang="en-US" dirty="0" smtClean="0"/>
              <a:t>3) Oxygen</a:t>
            </a:r>
          </a:p>
          <a:p>
            <a:pPr marL="0" indent="0">
              <a:buNone/>
            </a:pPr>
            <a:r>
              <a:rPr lang="en-US" dirty="0" smtClean="0"/>
              <a:t>4) Striated</a:t>
            </a:r>
          </a:p>
          <a:p>
            <a:pPr marL="0" indent="0">
              <a:buNone/>
            </a:pPr>
            <a:r>
              <a:rPr lang="en-US" dirty="0" smtClean="0"/>
              <a:t>5) Slowly</a:t>
            </a:r>
          </a:p>
          <a:p>
            <a:pPr marL="0" indent="0">
              <a:buNone/>
            </a:pPr>
            <a:r>
              <a:rPr lang="en-US" b="1" dirty="0" smtClean="0"/>
              <a:t>B) Matching Questions</a:t>
            </a:r>
          </a:p>
          <a:p>
            <a:pPr marL="514350" indent="-514350">
              <a:buAutoNum type="arabicParenR"/>
            </a:pPr>
            <a:r>
              <a:rPr lang="en-US" dirty="0" smtClean="0"/>
              <a:t>D </a:t>
            </a:r>
          </a:p>
          <a:p>
            <a:pPr marL="514350" indent="-514350">
              <a:buAutoNum type="arabicParenR"/>
            </a:pPr>
            <a:r>
              <a:rPr lang="en-US" dirty="0" smtClean="0"/>
              <a:t>A</a:t>
            </a:r>
          </a:p>
          <a:p>
            <a:pPr marL="514350" indent="-514350">
              <a:buAutoNum type="arabicParenR"/>
            </a:pPr>
            <a:r>
              <a:rPr lang="en-US" dirty="0" smtClean="0"/>
              <a:t>C</a:t>
            </a:r>
          </a:p>
          <a:p>
            <a:pPr marL="514350" indent="-514350">
              <a:buAutoNum type="arabicParenR"/>
            </a:pPr>
            <a:r>
              <a:rPr lang="en-US" dirty="0" smtClean="0"/>
              <a:t>E</a:t>
            </a:r>
          </a:p>
          <a:p>
            <a:pPr marL="514350" indent="-514350">
              <a:buAutoNum type="arabicParenR"/>
            </a:pPr>
            <a:r>
              <a:rPr lang="en-US" dirty="0"/>
              <a:t>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041775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C) Multiple Choice</a:t>
            </a:r>
          </a:p>
          <a:p>
            <a:pPr marL="0" indent="0">
              <a:buNone/>
            </a:pPr>
            <a:r>
              <a:rPr lang="en-US" dirty="0" smtClean="0"/>
              <a:t>1) A</a:t>
            </a:r>
          </a:p>
          <a:p>
            <a:pPr marL="0" indent="0">
              <a:buNone/>
            </a:pPr>
            <a:r>
              <a:rPr lang="en-US" dirty="0" smtClean="0"/>
              <a:t>2) A</a:t>
            </a:r>
          </a:p>
          <a:p>
            <a:pPr marL="0" indent="0">
              <a:buNone/>
            </a:pPr>
            <a:r>
              <a:rPr lang="en-US" dirty="0" smtClean="0"/>
              <a:t>3) C</a:t>
            </a:r>
          </a:p>
          <a:p>
            <a:pPr marL="0" indent="0">
              <a:buNone/>
            </a:pPr>
            <a:r>
              <a:rPr lang="en-US" dirty="0" smtClean="0"/>
              <a:t>4) D</a:t>
            </a:r>
          </a:p>
          <a:p>
            <a:pPr marL="0" indent="0">
              <a:buNone/>
            </a:pPr>
            <a:r>
              <a:rPr lang="en-US" dirty="0" smtClean="0"/>
              <a:t>5) A</a:t>
            </a:r>
          </a:p>
          <a:p>
            <a:pPr marL="0" indent="0">
              <a:buNone/>
            </a:pPr>
            <a:r>
              <a:rPr lang="en-US" b="1" dirty="0" smtClean="0"/>
              <a:t>D) True or False</a:t>
            </a:r>
          </a:p>
          <a:p>
            <a:pPr marL="0" indent="0">
              <a:buNone/>
            </a:pPr>
            <a:r>
              <a:rPr lang="en-US" dirty="0" smtClean="0"/>
              <a:t>1) True</a:t>
            </a:r>
          </a:p>
          <a:p>
            <a:pPr marL="0" indent="0">
              <a:buNone/>
            </a:pPr>
            <a:r>
              <a:rPr lang="en-US" dirty="0" smtClean="0"/>
              <a:t>2) False(relaxing)</a:t>
            </a:r>
          </a:p>
          <a:p>
            <a:pPr marL="0" indent="0">
              <a:buNone/>
            </a:pPr>
            <a:r>
              <a:rPr lang="en-US" dirty="0" smtClean="0"/>
              <a:t>3) False (Involuntary)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8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www.youtube.com/watch?v=rMcg9YzNSEs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1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210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1/30/19 Wednesday (Mcnair, Gursey and Bluford) </vt:lpstr>
      <vt:lpstr>Today Agenda</vt:lpstr>
      <vt:lpstr>Content Practice 15 min- Guided Practice </vt:lpstr>
      <vt:lpstr>Video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1/30/19 Wednesday (Mcnair, Gursey and Bluford) </dc:title>
  <dc:creator>Ahmet ilbay</dc:creator>
  <cp:lastModifiedBy>Ahmet ilbay</cp:lastModifiedBy>
  <cp:revision>9</cp:revision>
  <dcterms:created xsi:type="dcterms:W3CDTF">2006-08-16T00:00:00Z</dcterms:created>
  <dcterms:modified xsi:type="dcterms:W3CDTF">2019-01-30T17:35:57Z</dcterms:modified>
</cp:coreProperties>
</file>