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df206187-f860-4883-b8f4-f739382683d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26a1d00f-3654-41bf-b3e7-7723606f2cee" TargetMode="External"/><Relationship Id="rId2" Type="http://schemas.openxmlformats.org/officeDocument/2006/relationships/hyperlink" Target="https://www.youtube.com/watch?v=VVL-8zr2hk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uizizz.com/admin/quiz/5c4f1e1dc9c16b001ae37e3e/muscular-system-mrilba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 up 2 min 1/31/19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153400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If </a:t>
            </a:r>
            <a:r>
              <a:rPr lang="en-US" dirty="0"/>
              <a:t>a bicep is contracting, then the muscle it is paired with (the </a:t>
            </a:r>
            <a:r>
              <a:rPr lang="en-US" dirty="0" err="1"/>
              <a:t>tricep</a:t>
            </a:r>
            <a:r>
              <a:rPr lang="en-US" dirty="0"/>
              <a:t>) is ________________ if the arm is </a:t>
            </a:r>
            <a:r>
              <a:rPr lang="en-US" dirty="0" smtClean="0"/>
              <a:t>moving</a:t>
            </a:r>
          </a:p>
          <a:p>
            <a:pPr marL="514350" indent="-514350">
              <a:buAutoNum type="arabicParenR"/>
            </a:pP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Answer;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relaxing</a:t>
            </a:r>
          </a:p>
        </p:txBody>
      </p:sp>
    </p:spTree>
    <p:extLst>
      <p:ext uri="{BB962C8B-B14F-4D97-AF65-F5344CB8AC3E}">
        <p14:creationId xmlns:p14="http://schemas.microsoft.com/office/powerpoint/2010/main" val="18852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1) Warm Up 2 min </a:t>
            </a:r>
          </a:p>
          <a:p>
            <a:r>
              <a:rPr lang="en-US" dirty="0" smtClean="0"/>
              <a:t>2) Group Presentation (Carver- </a:t>
            </a:r>
            <a:r>
              <a:rPr lang="en-US" dirty="0" err="1" smtClean="0"/>
              <a:t>Makayla</a:t>
            </a:r>
            <a:r>
              <a:rPr lang="en-US" dirty="0" smtClean="0"/>
              <a:t> E and </a:t>
            </a:r>
            <a:r>
              <a:rPr lang="en-US" dirty="0" err="1" smtClean="0"/>
              <a:t>Gursey</a:t>
            </a:r>
            <a:r>
              <a:rPr lang="en-US" dirty="0" smtClean="0"/>
              <a:t> Aden, and </a:t>
            </a:r>
            <a:r>
              <a:rPr lang="en-US" dirty="0" err="1" smtClean="0"/>
              <a:t>Bluford</a:t>
            </a:r>
            <a:r>
              <a:rPr lang="en-US" dirty="0" smtClean="0"/>
              <a:t> Samuel) 10 min</a:t>
            </a:r>
          </a:p>
          <a:p>
            <a:r>
              <a:rPr lang="en-US" dirty="0" smtClean="0"/>
              <a:t>3) Group Presentation Grade (</a:t>
            </a:r>
            <a:r>
              <a:rPr lang="en-US" dirty="0" err="1" smtClean="0"/>
              <a:t>kahoot</a:t>
            </a:r>
            <a:r>
              <a:rPr lang="en-US" dirty="0" smtClean="0"/>
              <a:t>) 2 min</a:t>
            </a:r>
          </a:p>
          <a:p>
            <a:r>
              <a:rPr lang="en-US" dirty="0" smtClean="0"/>
              <a:t>4) </a:t>
            </a:r>
            <a:r>
              <a:rPr lang="en-US" dirty="0" err="1"/>
              <a:t>Kahoot</a:t>
            </a:r>
            <a:r>
              <a:rPr lang="en-US" dirty="0"/>
              <a:t> (</a:t>
            </a:r>
            <a:r>
              <a:rPr lang="en-US" dirty="0" err="1"/>
              <a:t>Muscler</a:t>
            </a:r>
            <a:r>
              <a:rPr lang="en-US" dirty="0"/>
              <a:t> system- Classwork grade) </a:t>
            </a:r>
            <a:r>
              <a:rPr lang="en-US" dirty="0" smtClean="0"/>
              <a:t>10 min </a:t>
            </a:r>
          </a:p>
          <a:p>
            <a:r>
              <a:rPr lang="en-US" dirty="0" smtClean="0"/>
              <a:t>5) Group work time 20 min </a:t>
            </a:r>
          </a:p>
        </p:txBody>
      </p:sp>
    </p:spTree>
    <p:extLst>
      <p:ext uri="{BB962C8B-B14F-4D97-AF65-F5344CB8AC3E}">
        <p14:creationId xmlns:p14="http://schemas.microsoft.com/office/powerpoint/2010/main" val="106521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Project Criteria 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1) Please pay attention the group present</a:t>
            </a:r>
          </a:p>
          <a:p>
            <a:pPr marL="0" indent="0">
              <a:buNone/>
            </a:pPr>
            <a:r>
              <a:rPr lang="en-US" dirty="0" smtClean="0"/>
              <a:t>2) Look at their presentation because you are going to rate based on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they collaboratively present their presentation (every one contribute not a one man show) (25 points)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interesting the presentation (25 points)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Did they get your attention  (25 points)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Good visual (25 points)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100- Perfect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75- Good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50- Needs improvement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25- Fail (Try again)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 Grade 2 min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quizId=df206187-f860-4883-b8f4-f739382683d1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Quizizz</a:t>
            </a:r>
            <a:r>
              <a:rPr lang="en-US" dirty="0" smtClean="0"/>
              <a:t>(Grade)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www.youtube.com/watch?v=VVL-8zr2hk4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Classwork </a:t>
            </a:r>
            <a:r>
              <a:rPr lang="en-US" dirty="0" smtClean="0"/>
              <a:t>(Let’s see how you understand the muscular system presentation. </a:t>
            </a:r>
          </a:p>
          <a:p>
            <a:r>
              <a:rPr lang="en-US">
                <a:hlinkClick r:id="rId3"/>
              </a:rPr>
              <a:t>https://play.kahoot.it</a:t>
            </a:r>
            <a:r>
              <a:rPr lang="en-US">
                <a:hlinkClick r:id="rId3"/>
              </a:rPr>
              <a:t>/#/?</a:t>
            </a:r>
            <a:r>
              <a:rPr lang="en-US" smtClean="0">
                <a:hlinkClick r:id="rId3"/>
              </a:rPr>
              <a:t>quizId=26a1d00f-3654-41bf-b3e7-7723606f2cee</a:t>
            </a:r>
            <a:endParaRPr lang="en-US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quizizz.com/admin/quiz/5c4f1e1dc9c16b001ae37e3e/muscular-system-mrilbay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Project Time 20 min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4040188" cy="639762"/>
          </a:xfrm>
        </p:spPr>
        <p:txBody>
          <a:bodyPr/>
          <a:lstStyle/>
          <a:p>
            <a:r>
              <a:rPr lang="en-US" dirty="0" smtClean="0"/>
              <a:t>Direction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3505200" cy="395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</a:t>
            </a:r>
            <a:r>
              <a:rPr lang="en-US" smtClean="0"/>
              <a:t>will graded) `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447800"/>
            <a:ext cx="4041775" cy="639762"/>
          </a:xfrm>
        </p:spPr>
        <p:txBody>
          <a:bodyPr/>
          <a:lstStyle/>
          <a:p>
            <a:r>
              <a:rPr lang="en-US" dirty="0" smtClean="0"/>
              <a:t>Due Dates.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133600"/>
            <a:ext cx="5223164" cy="41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325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322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2 min 1/31/19 Thursday</vt:lpstr>
      <vt:lpstr>Today Agenda</vt:lpstr>
      <vt:lpstr>Group Project Criteria 5 min </vt:lpstr>
      <vt:lpstr>Group Presentation Grade 2 min  </vt:lpstr>
      <vt:lpstr>Kahoot/ Quizizz(Grade) </vt:lpstr>
      <vt:lpstr>Group Project Time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1/31/19 Thursday</dc:title>
  <dc:creator>Ahmet ilbay</dc:creator>
  <cp:lastModifiedBy>Ahmet ilbay</cp:lastModifiedBy>
  <cp:revision>15</cp:revision>
  <dcterms:created xsi:type="dcterms:W3CDTF">2006-08-16T00:00:00Z</dcterms:created>
  <dcterms:modified xsi:type="dcterms:W3CDTF">2019-01-31T17:22:20Z</dcterms:modified>
</cp:coreProperties>
</file>