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 min 1/3/19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four main bases in the DNA?</a:t>
            </a:r>
          </a:p>
          <a:p>
            <a:pPr marL="514350" indent="-514350">
              <a:buAutoNum type="arabicParenR"/>
            </a:pPr>
            <a:r>
              <a:rPr lang="en-US" dirty="0"/>
              <a:t>What are the nucleotides made of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Answer;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adenine (A</a:t>
            </a:r>
            <a:r>
              <a:rPr lang="en-US" b="1" dirty="0">
                <a:solidFill>
                  <a:srgbClr val="FF0000"/>
                </a:solidFill>
              </a:rPr>
              <a:t>) and thymine (T</a:t>
            </a:r>
            <a:r>
              <a:rPr lang="en-US" b="1" dirty="0" smtClean="0">
                <a:solidFill>
                  <a:srgbClr val="FF0000"/>
                </a:solidFill>
              </a:rPr>
              <a:t>) (Bond each other) 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guanine (G) Cytosine (C) (Bond each other)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Sugar, Phosphate, nitrogen base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3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(44 min)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Content Practice Lesson 3 DNA and Genetic (10 min)- </a:t>
            </a:r>
            <a:r>
              <a:rPr lang="en-US" dirty="0" smtClean="0"/>
              <a:t>Practice</a:t>
            </a:r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 err="1"/>
              <a:t>Quizizz</a:t>
            </a:r>
            <a:r>
              <a:rPr lang="en-US" dirty="0"/>
              <a:t> (Classwork- Grade on PowerSchool) 15 min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Quizlet</a:t>
            </a:r>
            <a:r>
              <a:rPr lang="en-US" dirty="0" smtClean="0"/>
              <a:t> (Lesson 3 Vocabulary)- Practice 15 min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Important Reminder; </a:t>
            </a:r>
          </a:p>
          <a:p>
            <a:r>
              <a:rPr lang="en-US" dirty="0" smtClean="0"/>
              <a:t>No homework this week (since it is only two days)</a:t>
            </a:r>
          </a:p>
          <a:p>
            <a:r>
              <a:rPr lang="en-US" dirty="0" smtClean="0"/>
              <a:t>Chapter Test 1/11/19 (Friday)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Science Benchmark (1/18/19- Test Grade effect 3</a:t>
            </a:r>
            <a:r>
              <a:rPr lang="en-US" baseline="30000" dirty="0" smtClean="0"/>
              <a:t>rd</a:t>
            </a:r>
            <a:r>
              <a:rPr lang="en-US" dirty="0" smtClean="0"/>
              <a:t> quarter) </a:t>
            </a:r>
          </a:p>
          <a:p>
            <a:r>
              <a:rPr lang="en-US" dirty="0" smtClean="0"/>
              <a:t>Last day of the 2</a:t>
            </a:r>
            <a:r>
              <a:rPr lang="en-US" baseline="30000" dirty="0" smtClean="0"/>
              <a:t>nd</a:t>
            </a:r>
            <a:r>
              <a:rPr lang="en-US" dirty="0" smtClean="0"/>
              <a:t> quarter 1/17/19 (Thursday)- Fix the grade soon as possible (if you want to go that Charlotte Field Trip , ALL A’s and B’s are eligible only) </a:t>
            </a:r>
          </a:p>
        </p:txBody>
      </p:sp>
    </p:spTree>
    <p:extLst>
      <p:ext uri="{BB962C8B-B14F-4D97-AF65-F5344CB8AC3E}">
        <p14:creationId xmlns:p14="http://schemas.microsoft.com/office/powerpoint/2010/main" val="36026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/>
              <a:t>Content </a:t>
            </a:r>
            <a:r>
              <a:rPr lang="fr-FR" b="1" dirty="0"/>
              <a:t>Practice A (page 51)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1. </a:t>
            </a:r>
            <a:r>
              <a:rPr lang="en-US" dirty="0"/>
              <a:t>proteins, DNA</a:t>
            </a:r>
          </a:p>
          <a:p>
            <a:r>
              <a:rPr lang="en-US" b="1" dirty="0"/>
              <a:t>2. </a:t>
            </a:r>
            <a:r>
              <a:rPr lang="en-US" dirty="0"/>
              <a:t>traits, genes</a:t>
            </a:r>
          </a:p>
          <a:p>
            <a:r>
              <a:rPr lang="en-US" b="1" dirty="0"/>
              <a:t>3. </a:t>
            </a:r>
            <a:r>
              <a:rPr lang="en-US" dirty="0"/>
              <a:t>double helix</a:t>
            </a:r>
          </a:p>
          <a:p>
            <a:r>
              <a:rPr lang="en-US" b="1" dirty="0"/>
              <a:t>4. </a:t>
            </a:r>
            <a:r>
              <a:rPr lang="en-US" dirty="0"/>
              <a:t>nucleotides, phosphate, nitrogen</a:t>
            </a:r>
          </a:p>
          <a:p>
            <a:r>
              <a:rPr lang="en-US" b="1" dirty="0"/>
              <a:t>5. </a:t>
            </a:r>
            <a:r>
              <a:rPr lang="en-US" dirty="0"/>
              <a:t>replication</a:t>
            </a:r>
          </a:p>
          <a:p>
            <a:r>
              <a:rPr lang="en-US" b="1" dirty="0"/>
              <a:t>6. </a:t>
            </a:r>
            <a:r>
              <a:rPr lang="en-US" dirty="0"/>
              <a:t>RNA</a:t>
            </a:r>
          </a:p>
          <a:p>
            <a:r>
              <a:rPr lang="en-US" b="1" dirty="0"/>
              <a:t>7. </a:t>
            </a:r>
            <a:r>
              <a:rPr lang="en-US" dirty="0"/>
              <a:t>transcription, translation</a:t>
            </a:r>
          </a:p>
          <a:p>
            <a:r>
              <a:rPr lang="en-US" b="1" dirty="0"/>
              <a:t>8. </a:t>
            </a:r>
            <a:r>
              <a:rPr lang="en-US" dirty="0"/>
              <a:t>amino acids</a:t>
            </a:r>
          </a:p>
          <a:p>
            <a:r>
              <a:rPr lang="en-US" b="1" dirty="0"/>
              <a:t>9. </a:t>
            </a:r>
            <a:r>
              <a:rPr lang="en-US" dirty="0"/>
              <a:t>mutation</a:t>
            </a:r>
          </a:p>
          <a:p>
            <a:r>
              <a:rPr lang="en-US" b="1" dirty="0"/>
              <a:t>10. </a:t>
            </a:r>
            <a:r>
              <a:rPr lang="en-US" dirty="0"/>
              <a:t>genetic disorder</a:t>
            </a:r>
          </a:p>
        </p:txBody>
      </p:sp>
    </p:spTree>
    <p:extLst>
      <p:ext uri="{BB962C8B-B14F-4D97-AF65-F5344CB8AC3E}">
        <p14:creationId xmlns:p14="http://schemas.microsoft.com/office/powerpoint/2010/main" val="169808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B (page 52)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DNA and proteins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a nitrogen base, a sugar, and a </a:t>
            </a:r>
            <a:r>
              <a:rPr lang="en-US" dirty="0" smtClean="0"/>
              <a:t>phosphate group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replication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messenger RNA, transfer RNA, and </a:t>
            </a:r>
            <a:r>
              <a:rPr lang="en-US" dirty="0" smtClean="0"/>
              <a:t>ribosomal RNA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transcription</a:t>
            </a:r>
          </a:p>
          <a:p>
            <a:pPr marL="0" indent="0">
              <a:buNone/>
            </a:pPr>
            <a:r>
              <a:rPr lang="en-US" b="1" dirty="0"/>
              <a:t>6. </a:t>
            </a:r>
            <a:r>
              <a:rPr lang="en-US" dirty="0"/>
              <a:t>translation</a:t>
            </a:r>
          </a:p>
          <a:p>
            <a:pPr marL="0" indent="0">
              <a:buNone/>
            </a:pPr>
            <a:r>
              <a:rPr lang="en-US" b="1" dirty="0"/>
              <a:t>7. </a:t>
            </a:r>
            <a:r>
              <a:rPr lang="en-US" dirty="0" smtClean="0"/>
              <a:t>deletion </a:t>
            </a:r>
            <a:r>
              <a:rPr lang="en-US" dirty="0" smtClean="0"/>
              <a:t>mutations</a:t>
            </a:r>
            <a:r>
              <a:rPr lang="en-US" dirty="0"/>
              <a:t>, insertion mutations, </a:t>
            </a:r>
            <a:r>
              <a:rPr lang="en-US" dirty="0" smtClean="0"/>
              <a:t>and substitution </a:t>
            </a:r>
            <a:r>
              <a:rPr lang="en-US" dirty="0"/>
              <a:t>mutations.</a:t>
            </a:r>
          </a:p>
          <a:p>
            <a:pPr marL="0" indent="0">
              <a:buNone/>
            </a:pPr>
            <a:r>
              <a:rPr lang="en-US" b="1" dirty="0"/>
              <a:t>8. </a:t>
            </a:r>
            <a:r>
              <a:rPr lang="en-US" dirty="0" smtClean="0"/>
              <a:t>breast </a:t>
            </a:r>
            <a:r>
              <a:rPr lang="en-US" dirty="0" smtClean="0"/>
              <a:t>cancer</a:t>
            </a:r>
            <a:r>
              <a:rPr lang="en-US" dirty="0"/>
              <a:t>, ovarian cancer</a:t>
            </a:r>
          </a:p>
          <a:p>
            <a:pPr marL="0" indent="0">
              <a:buNone/>
            </a:pPr>
            <a:r>
              <a:rPr lang="en-US" b="1" dirty="0"/>
              <a:t>9. </a:t>
            </a:r>
            <a:r>
              <a:rPr lang="en-US" dirty="0"/>
              <a:t>It can cause a trait to change in a way </a:t>
            </a:r>
            <a:r>
              <a:rPr lang="en-US" dirty="0" smtClean="0"/>
              <a:t>that benefits </a:t>
            </a:r>
            <a:r>
              <a:rPr lang="en-US" dirty="0"/>
              <a:t>the organism.</a:t>
            </a:r>
          </a:p>
        </p:txBody>
      </p:sp>
    </p:spTree>
    <p:extLst>
      <p:ext uri="{BB962C8B-B14F-4D97-AF65-F5344CB8AC3E}">
        <p14:creationId xmlns:p14="http://schemas.microsoft.com/office/powerpoint/2010/main" val="379963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Quizizz.com (Classwork) 15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3 - DNA &amp; Genetics </a:t>
            </a:r>
            <a:r>
              <a:rPr lang="en-US" dirty="0" smtClean="0"/>
              <a:t>Mr. </a:t>
            </a:r>
            <a:r>
              <a:rPr lang="en-US" dirty="0" err="1" smtClean="0"/>
              <a:t>Ilbay</a:t>
            </a:r>
            <a:r>
              <a:rPr lang="en-US" dirty="0" smtClean="0"/>
              <a:t> ( 15 questions 15 min ) Good luck. </a:t>
            </a:r>
          </a:p>
          <a:p>
            <a:r>
              <a:rPr lang="en-US" dirty="0" smtClean="0"/>
              <a:t>Don’t put your nickname (there will 0 automatically)</a:t>
            </a:r>
          </a:p>
          <a:p>
            <a:r>
              <a:rPr lang="en-US" dirty="0" smtClean="0"/>
              <a:t>You can use your resource</a:t>
            </a:r>
          </a:p>
          <a:p>
            <a:r>
              <a:rPr lang="en-US" dirty="0" smtClean="0"/>
              <a:t>No retake or second login.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www.quizlet.com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Click search button (don’t try to sign in ) and type </a:t>
            </a:r>
            <a:r>
              <a:rPr lang="en-US" b="1" dirty="0"/>
              <a:t>Lesson 3 DNA and Genetics Mr. </a:t>
            </a:r>
            <a:r>
              <a:rPr lang="en-US" b="1" dirty="0" err="1" smtClean="0"/>
              <a:t>Ilbay</a:t>
            </a:r>
            <a:endParaRPr lang="en-US" dirty="0" smtClean="0"/>
          </a:p>
          <a:p>
            <a:r>
              <a:rPr lang="en-US" b="1" dirty="0" smtClean="0"/>
              <a:t>Do Learn part of the assignment and practice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" y="3325819"/>
            <a:ext cx="8784771" cy="351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4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383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1/3/19 Thursday</vt:lpstr>
      <vt:lpstr>Today Agenda (44 min) </vt:lpstr>
      <vt:lpstr>Content Practice A (page 51) </vt:lpstr>
      <vt:lpstr>Content Practice B (page 52) </vt:lpstr>
      <vt:lpstr>Quizizz.com (Classwork) 15 min </vt:lpstr>
      <vt:lpstr>Quizlet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1/3/19 Thursday</dc:title>
  <dc:creator>Ahmet ilbay</dc:creator>
  <cp:lastModifiedBy>Ahmet ilbay</cp:lastModifiedBy>
  <cp:revision>14</cp:revision>
  <dcterms:created xsi:type="dcterms:W3CDTF">2006-08-16T00:00:00Z</dcterms:created>
  <dcterms:modified xsi:type="dcterms:W3CDTF">2019-01-03T16:43:55Z</dcterms:modified>
</cp:coreProperties>
</file>