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rotist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/>
              <a:t>1-7-19 Warm Up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Describe what are Protists? </a:t>
            </a:r>
          </a:p>
          <a:p>
            <a:pPr marL="514350" indent="-514350">
              <a:buAutoNum type="arabicParenR"/>
            </a:pPr>
            <a:r>
              <a:rPr lang="en-US" dirty="0" smtClean="0"/>
              <a:t>Explain main types of Protists? </a:t>
            </a:r>
          </a:p>
          <a:p>
            <a:r>
              <a:rPr lang="en-US" dirty="0" smtClean="0"/>
              <a:t>Answer; 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Protists</a:t>
            </a:r>
            <a:r>
              <a:rPr lang="en-US" dirty="0">
                <a:solidFill>
                  <a:srgbClr val="FF0000"/>
                </a:solidFill>
              </a:rPr>
              <a:t> are eukaryotes, which means their cells have a nucleus and other membrane-bound </a:t>
            </a:r>
            <a:r>
              <a:rPr lang="en-US" dirty="0" smtClean="0">
                <a:solidFill>
                  <a:srgbClr val="FF0000"/>
                </a:solidFill>
              </a:rPr>
              <a:t>organelles</a:t>
            </a:r>
          </a:p>
          <a:p>
            <a:pPr marL="514350" indent="-514350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The three different types of protists are </a:t>
            </a:r>
            <a:r>
              <a:rPr lang="en-US" dirty="0" smtClean="0">
                <a:solidFill>
                  <a:srgbClr val="FF0000"/>
                </a:solidFill>
              </a:rPr>
              <a:t>protozoa, algae</a:t>
            </a:r>
            <a:r>
              <a:rPr lang="en-US" dirty="0">
                <a:solidFill>
                  <a:srgbClr val="FF0000"/>
                </a:solidFill>
              </a:rPr>
              <a:t> and fungus-like protists. 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6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Video Review (Protists  20 min) with video worksheet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Plicker</a:t>
            </a:r>
            <a:r>
              <a:rPr lang="en-US" dirty="0" smtClean="0"/>
              <a:t> (20 min ) </a:t>
            </a:r>
          </a:p>
          <a:p>
            <a:pPr algn="ctr"/>
            <a:r>
              <a:rPr lang="en-US" dirty="0" smtClean="0"/>
              <a:t>Important Reminder</a:t>
            </a:r>
          </a:p>
          <a:p>
            <a:pPr algn="ctr"/>
            <a:r>
              <a:rPr lang="en-US" dirty="0" smtClean="0"/>
              <a:t>Chapter test this Friday 1/11/19 (Friday)</a:t>
            </a:r>
          </a:p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Science Benchmark 1/18/19</a:t>
            </a:r>
          </a:p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ends 1/17/19 (Grade is due)</a:t>
            </a:r>
          </a:p>
          <a:p>
            <a:pPr algn="ctr"/>
            <a:r>
              <a:rPr lang="en-US" dirty="0" smtClean="0"/>
              <a:t>Get your display board today otherwise it goes </a:t>
            </a:r>
            <a:r>
              <a:rPr lang="en-US" smtClean="0"/>
              <a:t>to recycle. </a:t>
            </a:r>
            <a:endParaRPr lang="en-US" dirty="0" smtClean="0"/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7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Video (Protists)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Worksheet ( You are allowed to use as a note (for </a:t>
            </a:r>
            <a:r>
              <a:rPr lang="en-US" dirty="0" err="1" smtClean="0"/>
              <a:t>plicker</a:t>
            </a:r>
            <a:r>
              <a:rPr lang="en-US" dirty="0" smtClean="0"/>
              <a:t>)  and there are some questions to answer during the video and at the end of the video review part).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1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 about the video.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1-7-19 Warm Up 4 min </vt:lpstr>
      <vt:lpstr>Today Agenda</vt:lpstr>
      <vt:lpstr>Video (Protists) 20 min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1-7-19 Warm Up 4 min </dc:title>
  <dc:creator>Ahmet ilbay</dc:creator>
  <cp:lastModifiedBy>Ahmet ilbay</cp:lastModifiedBy>
  <cp:revision>7</cp:revision>
  <dcterms:created xsi:type="dcterms:W3CDTF">2006-08-16T00:00:00Z</dcterms:created>
  <dcterms:modified xsi:type="dcterms:W3CDTF">2019-01-07T13:58:53Z</dcterms:modified>
</cp:coreProperties>
</file>