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Genetic-%20Chapter%2013.mp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7772400" cy="1470025"/>
          </a:xfrm>
        </p:spPr>
        <p:txBody>
          <a:bodyPr/>
          <a:lstStyle/>
          <a:p>
            <a:r>
              <a:rPr lang="en-US" dirty="0" smtClean="0"/>
              <a:t>Warm up 4 min 1/8/19 Tuesday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924800" cy="4724400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AutoNum type="arabicParenR"/>
            </a:pPr>
            <a:r>
              <a:rPr lang="en-US" dirty="0" smtClean="0"/>
              <a:t>___ long, whip like structures that helps organism move through moist or wet surrounding.</a:t>
            </a:r>
          </a:p>
          <a:p>
            <a:pPr marL="514350" indent="-514350" algn="l">
              <a:buAutoNum type="arabicParenR"/>
            </a:pPr>
            <a:r>
              <a:rPr lang="en-US" dirty="0" smtClean="0"/>
              <a:t>An amoeba moves using…..</a:t>
            </a:r>
          </a:p>
          <a:p>
            <a:pPr marL="514350" indent="-514350" algn="l">
              <a:buAutoNum type="arabicParenR"/>
            </a:pPr>
            <a:r>
              <a:rPr lang="en-US" dirty="0" smtClean="0"/>
              <a:t>Protozoa are called animal-like protists because they; </a:t>
            </a:r>
          </a:p>
          <a:p>
            <a:r>
              <a:rPr lang="en-US" sz="3500" b="1" dirty="0" smtClean="0">
                <a:solidFill>
                  <a:srgbClr val="FF0000"/>
                </a:solidFill>
              </a:rPr>
              <a:t>Answer; </a:t>
            </a:r>
          </a:p>
          <a:p>
            <a:pPr algn="l"/>
            <a:r>
              <a:rPr lang="en-US" sz="3500" b="1" dirty="0" smtClean="0">
                <a:solidFill>
                  <a:srgbClr val="FF0000"/>
                </a:solidFill>
              </a:rPr>
              <a:t>1) Flagellum</a:t>
            </a:r>
          </a:p>
          <a:p>
            <a:pPr algn="l"/>
            <a:r>
              <a:rPr lang="en-US" sz="3500" b="1" dirty="0" smtClean="0">
                <a:solidFill>
                  <a:srgbClr val="FF0000"/>
                </a:solidFill>
              </a:rPr>
              <a:t>2</a:t>
            </a:r>
            <a:r>
              <a:rPr lang="en-US" sz="3500" b="1" dirty="0">
                <a:solidFill>
                  <a:srgbClr val="FF0000"/>
                </a:solidFill>
              </a:rPr>
              <a:t>) pseudopod </a:t>
            </a:r>
            <a:r>
              <a:rPr lang="en-US" sz="3500" b="1" dirty="0" smtClean="0">
                <a:solidFill>
                  <a:srgbClr val="FF0000"/>
                </a:solidFill>
              </a:rPr>
              <a:t>(False </a:t>
            </a:r>
            <a:r>
              <a:rPr lang="en-US" sz="3500" b="1" dirty="0" smtClean="0">
                <a:solidFill>
                  <a:srgbClr val="FF0000"/>
                </a:solidFill>
              </a:rPr>
              <a:t>Foot) </a:t>
            </a:r>
            <a:endParaRPr lang="en-US" sz="3500" b="1" dirty="0" smtClean="0">
              <a:solidFill>
                <a:srgbClr val="FF0000"/>
              </a:solidFill>
            </a:endParaRPr>
          </a:p>
          <a:p>
            <a:pPr algn="l"/>
            <a:r>
              <a:rPr lang="en-US" sz="3500" b="1" dirty="0" smtClean="0">
                <a:solidFill>
                  <a:srgbClr val="FF0000"/>
                </a:solidFill>
              </a:rPr>
              <a:t>3) They consume food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83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Interactive Video (15 questions) with </a:t>
            </a:r>
            <a:r>
              <a:rPr lang="en-US" dirty="0" err="1" smtClean="0"/>
              <a:t>plicker</a:t>
            </a:r>
            <a:r>
              <a:rPr lang="en-US" dirty="0" smtClean="0"/>
              <a:t> 35 min </a:t>
            </a:r>
          </a:p>
          <a:p>
            <a:r>
              <a:rPr lang="en-US" dirty="0" smtClean="0"/>
              <a:t>3) Review results 5 min </a:t>
            </a:r>
          </a:p>
          <a:p>
            <a:pPr algn="ctr"/>
            <a:r>
              <a:rPr lang="en-US" dirty="0" smtClean="0"/>
              <a:t>Reminder; </a:t>
            </a:r>
          </a:p>
          <a:p>
            <a:pPr algn="ctr"/>
            <a:r>
              <a:rPr lang="en-US" dirty="0" smtClean="0"/>
              <a:t>Chapter Test 1/11/19 Friday </a:t>
            </a:r>
          </a:p>
          <a:p>
            <a:pPr algn="ctr"/>
            <a:r>
              <a:rPr lang="en-US" dirty="0" smtClean="0"/>
              <a:t>Weekly Homework Due is 1/11/19 Friday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10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Interactive 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video 20 min long and 15 questions. You will use </a:t>
            </a:r>
            <a:r>
              <a:rPr lang="en-US" dirty="0" err="1" smtClean="0"/>
              <a:t>plicker</a:t>
            </a:r>
            <a:r>
              <a:rPr lang="en-US" dirty="0" smtClean="0"/>
              <a:t> to answer these questions.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13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110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Warm up 4 min 1/8/19 Tuesday </vt:lpstr>
      <vt:lpstr>Today Agenda </vt:lpstr>
      <vt:lpstr>Interactive Video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1/8/19 Tuesday </dc:title>
  <dc:creator>Ahmet ilbay</dc:creator>
  <cp:lastModifiedBy>Ahmet ilbay</cp:lastModifiedBy>
  <cp:revision>3</cp:revision>
  <dcterms:created xsi:type="dcterms:W3CDTF">2006-08-16T00:00:00Z</dcterms:created>
  <dcterms:modified xsi:type="dcterms:W3CDTF">2019-01-08T15:51:12Z</dcterms:modified>
</cp:coreProperties>
</file>