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inpop.com/make-a-movie/?topic=1540" TargetMode="External"/><Relationship Id="rId3" Type="http://schemas.openxmlformats.org/officeDocument/2006/relationships/hyperlink" Target="https://www.brainpop.com/health/geneticsgrowthanddevelopment/geneticmutations/quiz/?mode=graded" TargetMode="External"/><Relationship Id="rId7" Type="http://schemas.openxmlformats.org/officeDocument/2006/relationships/hyperlink" Target="https://www.brainpop.com/health/geneticsgrowthanddevelopment/geneticmutations/activity/?onlyShow=vocabulary" TargetMode="External"/><Relationship Id="rId2" Type="http://schemas.openxmlformats.org/officeDocument/2006/relationships/hyperlink" Target="https://www.brainpop.com/health/geneticsgrowthanddevelopment/geneticmutat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ainpop.com/health/geneticsgrowthanddevelopment/geneticmutations/relatedreading/" TargetMode="External"/><Relationship Id="rId5" Type="http://schemas.openxmlformats.org/officeDocument/2006/relationships/hyperlink" Target="https://www.brainpop.com/health/geneticsgrowthanddevelopment/geneticmutations/newsela/" TargetMode="External"/><Relationship Id="rId4" Type="http://schemas.openxmlformats.org/officeDocument/2006/relationships/hyperlink" Target="https://www.brainpop.com/make-a-map/?topic=/science/cellularlifeandgenetics/geneticmutation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280073193/heredity-and-genetics-flash-cards/" TargetMode="External"/><Relationship Id="rId2" Type="http://schemas.openxmlformats.org/officeDocument/2006/relationships/hyperlink" Target="https://play.kahoot.it/#/?quizId=d6e83cf7-0cc0-4790-b011-a2240d1d79a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153400" cy="1143000"/>
          </a:xfrm>
        </p:spPr>
        <p:txBody>
          <a:bodyPr/>
          <a:lstStyle/>
          <a:p>
            <a:r>
              <a:rPr lang="en-US" dirty="0" smtClean="0"/>
              <a:t>Warm up 4 min 1/9/19 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Algae are referred to as plantlike protists because they: 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protists exist as multicellular organism? </a:t>
            </a:r>
          </a:p>
          <a:p>
            <a:pPr marL="514350" indent="-514350">
              <a:buAutoNum type="arabicParenR"/>
            </a:pPr>
            <a:r>
              <a:rPr lang="en-US" dirty="0" smtClean="0"/>
              <a:t>All____ protists contain chlorophyll.</a:t>
            </a:r>
          </a:p>
          <a:p>
            <a:r>
              <a:rPr lang="en-US" dirty="0" smtClean="0"/>
              <a:t>Answer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They produce their own food.</a:t>
            </a:r>
          </a:p>
          <a:p>
            <a:pPr marL="514350" indent="-514350">
              <a:buAutoNum type="arabicParenR"/>
            </a:pPr>
            <a:r>
              <a:rPr lang="en-US" b="1" dirty="0" err="1" smtClean="0">
                <a:solidFill>
                  <a:srgbClr val="FF0000"/>
                </a:solidFill>
              </a:rPr>
              <a:t>Volvox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Plantlike</a:t>
            </a:r>
          </a:p>
        </p:txBody>
      </p:sp>
    </p:spTree>
    <p:extLst>
      <p:ext uri="{BB962C8B-B14F-4D97-AF65-F5344CB8AC3E}">
        <p14:creationId xmlns:p14="http://schemas.microsoft.com/office/powerpoint/2010/main" val="272445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Brain Pop ( Genetic Mutations) 20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Genetic Mutations </a:t>
            </a:r>
            <a:r>
              <a:rPr lang="en-US" dirty="0" smtClean="0">
                <a:hlinkClick r:id="rId2"/>
              </a:rPr>
              <a:t>Movie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Genetic </a:t>
            </a:r>
            <a:r>
              <a:rPr lang="en-US" dirty="0">
                <a:hlinkClick r:id="rId3"/>
              </a:rPr>
              <a:t>Mutations Movie Quiz (graded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Genetic </a:t>
            </a:r>
            <a:r>
              <a:rPr lang="en-US" dirty="0">
                <a:hlinkClick r:id="rId4"/>
              </a:rPr>
              <a:t>Mutations </a:t>
            </a:r>
            <a:r>
              <a:rPr lang="en-US" dirty="0" smtClean="0">
                <a:hlinkClick r:id="rId4"/>
              </a:rPr>
              <a:t>Map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Genetic </a:t>
            </a:r>
            <a:r>
              <a:rPr lang="en-US" dirty="0">
                <a:hlinkClick r:id="rId5"/>
              </a:rPr>
              <a:t>Mutations </a:t>
            </a:r>
            <a:r>
              <a:rPr lang="en-US" dirty="0" err="1" smtClean="0">
                <a:hlinkClick r:id="rId5"/>
              </a:rPr>
              <a:t>Newsela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Genetic </a:t>
            </a:r>
            <a:r>
              <a:rPr lang="en-US" dirty="0">
                <a:hlinkClick r:id="rId6"/>
              </a:rPr>
              <a:t>Mutations Related </a:t>
            </a:r>
            <a:r>
              <a:rPr lang="en-US" dirty="0" smtClean="0">
                <a:hlinkClick r:id="rId6"/>
              </a:rPr>
              <a:t>Reading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Genetic </a:t>
            </a:r>
            <a:r>
              <a:rPr lang="en-US" dirty="0">
                <a:hlinkClick r:id="rId7"/>
              </a:rPr>
              <a:t>Mutations </a:t>
            </a:r>
            <a:r>
              <a:rPr lang="en-US" dirty="0" smtClean="0">
                <a:hlinkClick r:id="rId7"/>
              </a:rPr>
              <a:t>Vocabulary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Genetic </a:t>
            </a:r>
            <a:r>
              <a:rPr lang="en-US" dirty="0">
                <a:hlinkClick r:id="rId8"/>
              </a:rPr>
              <a:t>Mutations </a:t>
            </a:r>
            <a:endParaRPr lang="en-US" dirty="0" smtClean="0">
              <a:hlinkClick r:id="rId8"/>
            </a:endParaRPr>
          </a:p>
          <a:p>
            <a:r>
              <a:rPr lang="en-US" dirty="0" smtClean="0">
                <a:hlinkClick r:id="rId8"/>
              </a:rPr>
              <a:t>Movie Project</a:t>
            </a:r>
            <a:endParaRPr lang="en-US" dirty="0" smtClean="0"/>
          </a:p>
          <a:p>
            <a:r>
              <a:rPr lang="en-US" dirty="0"/>
              <a:t>Instructions</a:t>
            </a:r>
            <a:r>
              <a:rPr lang="en-US" dirty="0" smtClean="0"/>
              <a:t>: Each </a:t>
            </a:r>
            <a:r>
              <a:rPr lang="en-US" dirty="0"/>
              <a:t>assignment 20 points you can go up to 140 (7 different assignment) (Due is today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Ps; If  you don’t know your username and password please let me know I will remind you what it 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smtClean="0"/>
              <a:t> Live- 20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quizId=d6e83cf7-0cc0-4790-b011-a2240d1d79a1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https://quizlet.com/280073193/heredity-and-genetics-flash-cards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1/9/19 Wednesday</vt:lpstr>
      <vt:lpstr>Today Agenda </vt:lpstr>
      <vt:lpstr>Brain Pop- 20 min </vt:lpstr>
      <vt:lpstr>Kahoot/ Quizlet Live- 20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1/9/19 Wednesday</dc:title>
  <dc:creator>Ahmet ilbay</dc:creator>
  <cp:lastModifiedBy>Ahmet ilbay</cp:lastModifiedBy>
  <cp:revision>3</cp:revision>
  <dcterms:created xsi:type="dcterms:W3CDTF">2006-08-16T00:00:00Z</dcterms:created>
  <dcterms:modified xsi:type="dcterms:W3CDTF">2019-01-08T13:28:44Z</dcterms:modified>
</cp:coreProperties>
</file>