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ooltube.com/video/4d20526eaf1c4adeb4e6/Bill%20Nye%20Bones%20and%20Muscl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1) </a:t>
            </a:r>
            <a:r>
              <a:rPr lang="en-US" dirty="0" smtClean="0">
                <a:solidFill>
                  <a:srgbClr val="FF0000"/>
                </a:solidFill>
              </a:rPr>
              <a:t>Excretion</a:t>
            </a:r>
          </a:p>
          <a:p>
            <a:r>
              <a:rPr lang="en-US" dirty="0" smtClean="0"/>
              <a:t>2)</a:t>
            </a:r>
            <a:r>
              <a:rPr lang="en-US" dirty="0"/>
              <a:t> Air moves from outside the lungs through the </a:t>
            </a:r>
            <a:r>
              <a:rPr lang="en-US" dirty="0">
                <a:solidFill>
                  <a:srgbClr val="FF0000"/>
                </a:solidFill>
              </a:rPr>
              <a:t>windpipe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3)</a:t>
            </a:r>
            <a:r>
              <a:rPr lang="en-US" dirty="0"/>
              <a:t> Breathing is more properly called </a:t>
            </a:r>
            <a:r>
              <a:rPr lang="en-US" dirty="0">
                <a:solidFill>
                  <a:srgbClr val="FF0000"/>
                </a:solidFill>
              </a:rPr>
              <a:t>ventilation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4)</a:t>
            </a:r>
            <a:r>
              <a:rPr lang="en-US" dirty="0"/>
              <a:t> The tiny air sacs in the lungs are called </a:t>
            </a:r>
            <a:r>
              <a:rPr lang="en-US" dirty="0" smtClean="0">
                <a:solidFill>
                  <a:srgbClr val="FF0000"/>
                </a:solidFill>
              </a:rPr>
              <a:t>alveoli</a:t>
            </a:r>
          </a:p>
          <a:p>
            <a:r>
              <a:rPr lang="en-US" dirty="0" smtClean="0"/>
              <a:t>5)During </a:t>
            </a:r>
            <a:r>
              <a:rPr lang="en-US" dirty="0"/>
              <a:t>gas exchange in the lungs oxygen diffuses into the blood and carbon dioxide diffuses out of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6)</a:t>
            </a:r>
            <a:r>
              <a:rPr lang="en-US" dirty="0"/>
              <a:t> There are about </a:t>
            </a:r>
            <a:r>
              <a:rPr lang="en-US" dirty="0">
                <a:solidFill>
                  <a:srgbClr val="FF0000"/>
                </a:solidFill>
              </a:rPr>
              <a:t>200 bones </a:t>
            </a:r>
            <a:r>
              <a:rPr lang="en-US" dirty="0"/>
              <a:t>in the human skeleton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7)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rib cage </a:t>
            </a:r>
            <a:r>
              <a:rPr lang="en-US" dirty="0"/>
              <a:t>protects the lungs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8)</a:t>
            </a:r>
            <a:r>
              <a:rPr lang="en-US" dirty="0"/>
              <a:t> The smooth substance at the end of a bone is called </a:t>
            </a:r>
            <a:r>
              <a:rPr lang="en-US" dirty="0">
                <a:solidFill>
                  <a:srgbClr val="FF0000"/>
                </a:solidFill>
              </a:rPr>
              <a:t>cartilage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9)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hip joint is a ball and socket joint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10) Contracting and pulling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11) </a:t>
            </a:r>
            <a:r>
              <a:rPr lang="en-US" dirty="0">
                <a:solidFill>
                  <a:srgbClr val="FF0000"/>
                </a:solidFill>
              </a:rPr>
              <a:t>antagonistic muscles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990600"/>
          </a:xfrm>
        </p:spPr>
        <p:txBody>
          <a:bodyPr/>
          <a:lstStyle/>
          <a:p>
            <a:r>
              <a:rPr lang="en-US" dirty="0" smtClean="0"/>
              <a:t>2-1-17 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algn="l"/>
            <a:r>
              <a:rPr lang="en-US" dirty="0"/>
              <a:t> Which of the following is another function of </a:t>
            </a:r>
            <a:r>
              <a:rPr lang="en-US" dirty="0" smtClean="0"/>
              <a:t>life?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dirty="0" smtClean="0"/>
              <a:t>thinking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dirty="0" smtClean="0"/>
              <a:t>using </a:t>
            </a:r>
            <a:r>
              <a:rPr lang="en-US" dirty="0"/>
              <a:t>sunlight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dirty="0"/>
              <a:t>nutrition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en-US" dirty="0"/>
              <a:t>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Homework Check 5 min</a:t>
            </a:r>
          </a:p>
          <a:p>
            <a:r>
              <a:rPr lang="en-US" dirty="0" smtClean="0"/>
              <a:t>2) Warm up 5 min</a:t>
            </a:r>
          </a:p>
          <a:p>
            <a:r>
              <a:rPr lang="en-US" dirty="0" smtClean="0"/>
              <a:t>3) Open Notebook Quiz 10 minutes</a:t>
            </a:r>
          </a:p>
          <a:p>
            <a:r>
              <a:rPr lang="en-US" dirty="0" smtClean="0"/>
              <a:t>4) Bill Nye Bones and Muscles 25min</a:t>
            </a:r>
          </a:p>
          <a:p>
            <a:r>
              <a:rPr lang="en-US" dirty="0"/>
              <a:t>5</a:t>
            </a:r>
            <a:r>
              <a:rPr lang="en-US" dirty="0" smtClean="0"/>
              <a:t>) Homework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Bill Nye Bones and Muscle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4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1) Muscle and bones</a:t>
            </a:r>
          </a:p>
          <a:p>
            <a:r>
              <a:rPr lang="en-US" dirty="0" smtClean="0"/>
              <a:t>2) Contract </a:t>
            </a:r>
          </a:p>
          <a:p>
            <a:r>
              <a:rPr lang="en-US" dirty="0" smtClean="0"/>
              <a:t>3) Ligaments</a:t>
            </a:r>
          </a:p>
          <a:p>
            <a:r>
              <a:rPr lang="en-US" dirty="0" smtClean="0"/>
              <a:t>4) Tendons</a:t>
            </a:r>
          </a:p>
          <a:p>
            <a:r>
              <a:rPr lang="en-US" dirty="0" smtClean="0"/>
              <a:t>5) Cartilage</a:t>
            </a:r>
          </a:p>
          <a:p>
            <a:r>
              <a:rPr lang="en-US" dirty="0" smtClean="0"/>
              <a:t>6) a)Move</a:t>
            </a:r>
            <a:r>
              <a:rPr lang="en-US" dirty="0"/>
              <a:t> </a:t>
            </a:r>
            <a:r>
              <a:rPr lang="en-US" dirty="0" smtClean="0"/>
              <a:t>b) skeleton c) movement d) body</a:t>
            </a:r>
          </a:p>
          <a:p>
            <a:r>
              <a:rPr lang="en-US" dirty="0" smtClean="0"/>
              <a:t>7) 3</a:t>
            </a:r>
          </a:p>
          <a:p>
            <a:r>
              <a:rPr lang="en-US" dirty="0" smtClean="0"/>
              <a:t>8) Machines</a:t>
            </a:r>
          </a:p>
          <a:p>
            <a:r>
              <a:rPr lang="en-US" dirty="0" smtClean="0"/>
              <a:t>9) a)Finger- Hinge b) saddle c) Hip- Ball and sockets</a:t>
            </a:r>
          </a:p>
          <a:p>
            <a:pPr marL="0" indent="0">
              <a:buNone/>
            </a:pPr>
            <a:r>
              <a:rPr lang="en-US" dirty="0" smtClean="0"/>
              <a:t>d)Skull- Fixed </a:t>
            </a:r>
          </a:p>
          <a:p>
            <a:pPr marL="0" indent="0">
              <a:buNone/>
            </a:pPr>
            <a:r>
              <a:rPr lang="en-US" dirty="0" smtClean="0"/>
              <a:t>10) Periosteum b) compact bone c) cancellous</a:t>
            </a:r>
          </a:p>
          <a:p>
            <a:pPr marL="0" indent="0">
              <a:buNone/>
            </a:pPr>
            <a:r>
              <a:rPr lang="en-US" dirty="0" smtClean="0"/>
              <a:t>11) 350</a:t>
            </a:r>
          </a:p>
          <a:p>
            <a:pPr marL="0" indent="0">
              <a:buNone/>
            </a:pPr>
            <a:r>
              <a:rPr lang="en-US" dirty="0" smtClean="0"/>
              <a:t>12) Frown </a:t>
            </a:r>
          </a:p>
          <a:p>
            <a:pPr marL="0" indent="0">
              <a:buNone/>
            </a:pPr>
            <a:r>
              <a:rPr lang="en-US" dirty="0" smtClean="0"/>
              <a:t>13) 33</a:t>
            </a:r>
          </a:p>
          <a:p>
            <a:pPr marL="0" indent="0">
              <a:buNone/>
            </a:pPr>
            <a:r>
              <a:rPr lang="en-US" dirty="0" smtClean="0"/>
              <a:t>14) Gliding</a:t>
            </a:r>
          </a:p>
          <a:p>
            <a:pPr marL="0" indent="0">
              <a:buNone/>
            </a:pPr>
            <a:r>
              <a:rPr lang="en-US" dirty="0" smtClean="0"/>
              <a:t>15) Calcium</a:t>
            </a:r>
          </a:p>
          <a:p>
            <a:pPr marL="0" indent="0">
              <a:buNone/>
            </a:pPr>
            <a:r>
              <a:rPr lang="en-US" dirty="0" smtClean="0"/>
              <a:t>16) 85</a:t>
            </a:r>
          </a:p>
          <a:p>
            <a:pPr marL="0" indent="0">
              <a:buNone/>
            </a:pPr>
            <a:r>
              <a:rPr lang="en-US" dirty="0" smtClean="0"/>
              <a:t>17)</a:t>
            </a:r>
            <a:r>
              <a:rPr lang="en-US" dirty="0"/>
              <a:t> Cartilage and synovial fluid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9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241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Homework Check </vt:lpstr>
      <vt:lpstr>2-1-17 Warm Up 5 minutes</vt:lpstr>
      <vt:lpstr>Today Agenda</vt:lpstr>
      <vt:lpstr>Bill Nye Bones and Muscle</vt:lpstr>
      <vt:lpstr>Answer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Check </dc:title>
  <dc:creator>TMSA</dc:creator>
  <cp:lastModifiedBy>TMSA</cp:lastModifiedBy>
  <cp:revision>8</cp:revision>
  <dcterms:created xsi:type="dcterms:W3CDTF">2006-08-16T00:00:00Z</dcterms:created>
  <dcterms:modified xsi:type="dcterms:W3CDTF">2017-02-01T18:44:35Z</dcterms:modified>
</cp:coreProperties>
</file>