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2" r:id="rId8"/>
    <p:sldId id="269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482" autoAdjust="0"/>
  </p:normalViewPr>
  <p:slideViewPr>
    <p:cSldViewPr>
      <p:cViewPr varScale="1">
        <p:scale>
          <a:sx n="86" d="100"/>
          <a:sy n="86" d="100"/>
        </p:scale>
        <p:origin x="-5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8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health/bodysystems/circulatorysyste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12reader.com/reading-comprehension/Gr5_Wk11_It_Circulate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tudyjams.scholastic.com/studyjams/jams/science/human-body/circulatory-system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Warm 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905000"/>
            <a:ext cx="67056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1)Copy the following notes to your warm up paper.</a:t>
            </a:r>
          </a:p>
          <a:p>
            <a:r>
              <a:rPr lang="en-US" b="1" dirty="0" smtClean="0"/>
              <a:t>Today’s Goal: I will know what circulatory system is. I will know the parts and function of the circulatory system. </a:t>
            </a:r>
          </a:p>
          <a:p>
            <a:r>
              <a:rPr lang="en-US" b="1" dirty="0" smtClean="0"/>
              <a:t>Get your text book under your desk and open page 176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670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Brain Pop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Circulatory System Label it </a:t>
            </a:r>
          </a:p>
          <a:p>
            <a:r>
              <a:rPr lang="en-US" dirty="0" smtClean="0"/>
              <a:t>2) Circulatory System Quiz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1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64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Instruction Time (Page 176-Page 181)</a:t>
            </a:r>
          </a:p>
          <a:p>
            <a:r>
              <a:rPr lang="en-US" dirty="0" smtClean="0"/>
              <a:t>3) Study Jams-Video </a:t>
            </a:r>
          </a:p>
          <a:p>
            <a:r>
              <a:rPr lang="en-US" dirty="0" smtClean="0"/>
              <a:t>4) Brain Pop</a:t>
            </a:r>
          </a:p>
          <a:p>
            <a:r>
              <a:rPr lang="en-US" dirty="0" smtClean="0"/>
              <a:t>5) Homework</a:t>
            </a:r>
          </a:p>
        </p:txBody>
      </p:sp>
    </p:spTree>
    <p:extLst>
      <p:ext uri="{BB962C8B-B14F-4D97-AF65-F5344CB8AC3E}">
        <p14:creationId xmlns:p14="http://schemas.microsoft.com/office/powerpoint/2010/main" val="182989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176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Cardiovascular System; a collection of organs that transport blood throughout the body</a:t>
            </a:r>
          </a:p>
          <a:p>
            <a:r>
              <a:rPr lang="en-US" dirty="0" smtClean="0"/>
              <a:t>Reading Check; What are the four main parts of the cardiovascular system?</a:t>
            </a:r>
          </a:p>
          <a:p>
            <a:r>
              <a:rPr lang="en-US" dirty="0" smtClean="0"/>
              <a:t>1) Heart</a:t>
            </a:r>
          </a:p>
          <a:p>
            <a:r>
              <a:rPr lang="en-US" dirty="0" smtClean="0"/>
              <a:t>2) Your blood</a:t>
            </a:r>
          </a:p>
          <a:p>
            <a:r>
              <a:rPr lang="en-US" dirty="0" smtClean="0"/>
              <a:t>3) Veins</a:t>
            </a:r>
          </a:p>
          <a:p>
            <a:r>
              <a:rPr lang="en-US" dirty="0" smtClean="0"/>
              <a:t>4) Lymphatic system</a:t>
            </a:r>
          </a:p>
        </p:txBody>
      </p:sp>
    </p:spTree>
    <p:extLst>
      <p:ext uri="{BB962C8B-B14F-4D97-AF65-F5344CB8AC3E}">
        <p14:creationId xmlns:p14="http://schemas.microsoft.com/office/powerpoint/2010/main" val="406309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177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heart;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Upper chamber called atrium </a:t>
            </a:r>
          </a:p>
          <a:p>
            <a:r>
              <a:rPr lang="en-US" dirty="0" smtClean="0"/>
              <a:t>Lower chamber called ventricle </a:t>
            </a:r>
          </a:p>
          <a:p>
            <a:r>
              <a:rPr lang="en-US" dirty="0" smtClean="0"/>
              <a:t>Valves; Flap like structures are located between the atria and ventricles. </a:t>
            </a:r>
            <a:endParaRPr lang="en-US" dirty="0"/>
          </a:p>
        </p:txBody>
      </p:sp>
      <p:pic>
        <p:nvPicPr>
          <p:cNvPr id="1028" name="Picture 4" descr="Image result for heart stru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066800"/>
            <a:ext cx="5715000" cy="324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4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178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Artery: </a:t>
            </a:r>
            <a:r>
              <a:rPr lang="en-US" dirty="0" smtClean="0"/>
              <a:t>A blood vessel that  carries </a:t>
            </a:r>
            <a:r>
              <a:rPr lang="en-US" b="1" dirty="0" smtClean="0">
                <a:solidFill>
                  <a:srgbClr val="FF0000"/>
                </a:solidFill>
              </a:rPr>
              <a:t>blood away </a:t>
            </a:r>
            <a:r>
              <a:rPr lang="en-US" dirty="0" smtClean="0"/>
              <a:t>from the heart to the body’s organs</a:t>
            </a:r>
          </a:p>
          <a:p>
            <a:r>
              <a:rPr lang="en-US" b="1" dirty="0" smtClean="0"/>
              <a:t>Capillary: </a:t>
            </a:r>
            <a:r>
              <a:rPr lang="en-US" dirty="0" smtClean="0"/>
              <a:t>A tiny blood vessel that allows an exchange between blood and cells in other tissue</a:t>
            </a:r>
          </a:p>
          <a:p>
            <a:r>
              <a:rPr lang="en-US" b="1" dirty="0" smtClean="0"/>
              <a:t>Vein; </a:t>
            </a:r>
            <a:r>
              <a:rPr lang="en-US" dirty="0" smtClean="0"/>
              <a:t>in a biology, a vessel that carries </a:t>
            </a:r>
            <a:r>
              <a:rPr lang="en-US" b="1" dirty="0" smtClean="0">
                <a:solidFill>
                  <a:srgbClr val="FF0000"/>
                </a:solidFill>
              </a:rPr>
              <a:t>blood to the heart.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4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179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Pulmonary Circulation</a:t>
            </a:r>
            <a:r>
              <a:rPr lang="en-US" dirty="0" smtClean="0"/>
              <a:t>; the flow of the blood from the heart to the lungs and back to the heart through the pulmonary arteries, capillaries, and veins. </a:t>
            </a:r>
          </a:p>
          <a:p>
            <a:r>
              <a:rPr lang="en-US" b="1" dirty="0" smtClean="0"/>
              <a:t>Systemic circulation</a:t>
            </a:r>
            <a:r>
              <a:rPr lang="en-US" dirty="0" smtClean="0"/>
              <a:t>: the flow of blood from the heart to all parts of the body and back to the heart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44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180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Math Practice; 70 heart beat a minute</a:t>
            </a:r>
          </a:p>
          <a:p>
            <a:r>
              <a:rPr lang="en-US" dirty="0" smtClean="0"/>
              <a:t>1 hour =60 minutes</a:t>
            </a:r>
          </a:p>
          <a:p>
            <a:r>
              <a:rPr lang="en-US" dirty="0" smtClean="0"/>
              <a:t>1 day = 24 hours </a:t>
            </a:r>
          </a:p>
          <a:p>
            <a:r>
              <a:rPr lang="en-US" dirty="0" smtClean="0"/>
              <a:t>Calculate how many times a heart beats in a day. </a:t>
            </a:r>
          </a:p>
          <a:p>
            <a:r>
              <a:rPr lang="en-US" dirty="0" smtClean="0"/>
              <a:t>(100800 Beat in a day)</a:t>
            </a:r>
          </a:p>
          <a:p>
            <a:r>
              <a:rPr lang="en-US" dirty="0" smtClean="0"/>
              <a:t>Why is atherosclerosis dangerous?</a:t>
            </a:r>
          </a:p>
          <a:p>
            <a:r>
              <a:rPr lang="en-US" dirty="0" smtClean="0"/>
              <a:t>It can </a:t>
            </a:r>
            <a:r>
              <a:rPr lang="en-US" smtClean="0"/>
              <a:t>cause vessel </a:t>
            </a:r>
            <a:r>
              <a:rPr lang="en-US" dirty="0" smtClean="0"/>
              <a:t>blockage and heart attack occurs.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45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Review-Page 181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Using Key terms</a:t>
            </a:r>
          </a:p>
          <a:p>
            <a:r>
              <a:rPr lang="en-US" dirty="0" smtClean="0"/>
              <a:t>Explain how the meaning of the terms differ.</a:t>
            </a:r>
          </a:p>
          <a:p>
            <a:r>
              <a:rPr lang="en-US" b="1" dirty="0" smtClean="0"/>
              <a:t>Artery</a:t>
            </a:r>
            <a:r>
              <a:rPr lang="en-US" dirty="0" smtClean="0"/>
              <a:t>= Vessel carry blood away from heart</a:t>
            </a:r>
          </a:p>
          <a:p>
            <a:r>
              <a:rPr lang="en-US" b="1" dirty="0" smtClean="0"/>
              <a:t>Vein</a:t>
            </a:r>
            <a:r>
              <a:rPr lang="en-US" dirty="0" smtClean="0"/>
              <a:t>= Vessel carry blood back to heart</a:t>
            </a:r>
          </a:p>
          <a:p>
            <a:r>
              <a:rPr lang="en-US" b="1" dirty="0" smtClean="0"/>
              <a:t>Systemic  Circulation</a:t>
            </a:r>
            <a:r>
              <a:rPr lang="en-US" dirty="0" smtClean="0"/>
              <a:t>; The circulation blood between heart to all body</a:t>
            </a:r>
          </a:p>
          <a:p>
            <a:r>
              <a:rPr lang="en-US" b="1" dirty="0" smtClean="0"/>
              <a:t>Pulmonary Circulation</a:t>
            </a:r>
            <a:r>
              <a:rPr lang="en-US" dirty="0" smtClean="0"/>
              <a:t>; The circulation blood between your heart and lung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Video-Study Jams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the video and you are going to write the summary of the video. </a:t>
            </a:r>
          </a:p>
        </p:txBody>
      </p:sp>
    </p:spTree>
    <p:extLst>
      <p:ext uri="{BB962C8B-B14F-4D97-AF65-F5344CB8AC3E}">
        <p14:creationId xmlns:p14="http://schemas.microsoft.com/office/powerpoint/2010/main" val="43943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384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Warm Up </vt:lpstr>
      <vt:lpstr>Today Agenda</vt:lpstr>
      <vt:lpstr>Page 176</vt:lpstr>
      <vt:lpstr>Page 177</vt:lpstr>
      <vt:lpstr>Page 178</vt:lpstr>
      <vt:lpstr>Page 179 </vt:lpstr>
      <vt:lpstr>Page 180</vt:lpstr>
      <vt:lpstr>Section Review-Page 181</vt:lpstr>
      <vt:lpstr>Video-Study Jams</vt:lpstr>
      <vt:lpstr>Brain Pop </vt:lpstr>
      <vt:lpstr>Homework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</dc:title>
  <dc:creator>TMSA</dc:creator>
  <cp:lastModifiedBy>TMSA</cp:lastModifiedBy>
  <cp:revision>14</cp:revision>
  <dcterms:created xsi:type="dcterms:W3CDTF">2006-08-16T00:00:00Z</dcterms:created>
  <dcterms:modified xsi:type="dcterms:W3CDTF">2017-02-13T19:44:50Z</dcterms:modified>
</cp:coreProperties>
</file>