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health/bodysystems/circulatorysyste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kidshealth.org/en/kids/hear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idshealth.org/en/kids/bfs-cswordsearch.html" TargetMode="External"/><Relationship Id="rId2" Type="http://schemas.openxmlformats.org/officeDocument/2006/relationships/hyperlink" Target="http://kidshealth.org/en/kids/bfs-csactivity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eart%20Diagram%20-%20Coloring%20Activity.pdf" TargetMode="External"/><Relationship Id="rId2" Type="http://schemas.openxmlformats.org/officeDocument/2006/relationships/hyperlink" Target="Circulatory%20System%20foldabl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2-14-17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6962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1)What </a:t>
            </a:r>
            <a:r>
              <a:rPr lang="en-US" dirty="0"/>
              <a:t>is the function of the white blood cells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They help fight diseases </a:t>
            </a:r>
          </a:p>
          <a:p>
            <a:r>
              <a:rPr lang="en-US" dirty="0"/>
              <a:t>2) How are arteries and veins alike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They are both blood vessels that carry blood around the body. </a:t>
            </a:r>
          </a:p>
          <a:p>
            <a:r>
              <a:rPr lang="en-US" dirty="0" smtClean="0"/>
              <a:t>3)Based </a:t>
            </a:r>
            <a:r>
              <a:rPr lang="en-US" dirty="0"/>
              <a:t>on other information in the </a:t>
            </a:r>
            <a:r>
              <a:rPr lang="en-US" dirty="0" smtClean="0"/>
              <a:t>passage, what </a:t>
            </a:r>
            <a:r>
              <a:rPr lang="en-US" dirty="0"/>
              <a:t>gases are being exchanged in the alveoli</a:t>
            </a:r>
            <a:r>
              <a:rPr lang="en-US" dirty="0" smtClean="0"/>
              <a:t>?</a:t>
            </a:r>
          </a:p>
          <a:p>
            <a:r>
              <a:rPr lang="en-US" dirty="0" smtClean="0"/>
              <a:t>Oxygen and carbon dioxide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53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Brain Pop video/ Pop Quiz/ Classroom Activity</a:t>
            </a:r>
          </a:p>
          <a:p>
            <a:r>
              <a:rPr lang="en-US" dirty="0" smtClean="0"/>
              <a:t>3) Reading Article </a:t>
            </a:r>
          </a:p>
          <a:p>
            <a:r>
              <a:rPr lang="en-US" dirty="0" smtClean="0"/>
              <a:t>4) </a:t>
            </a:r>
            <a:r>
              <a:rPr lang="en-US" dirty="0"/>
              <a:t>Video (Kids health/ Activity) </a:t>
            </a:r>
            <a:endParaRPr lang="en-US" dirty="0" smtClean="0"/>
          </a:p>
          <a:p>
            <a:r>
              <a:rPr lang="en-US" dirty="0"/>
              <a:t>5</a:t>
            </a:r>
            <a:r>
              <a:rPr lang="en-US" dirty="0" smtClean="0"/>
              <a:t>) Circulation System Foldable Project</a:t>
            </a:r>
          </a:p>
        </p:txBody>
      </p:sp>
    </p:spTree>
    <p:extLst>
      <p:ext uri="{BB962C8B-B14F-4D97-AF65-F5344CB8AC3E}">
        <p14:creationId xmlns:p14="http://schemas.microsoft.com/office/powerpoint/2010/main" val="318627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Brain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 Quiz</a:t>
            </a:r>
          </a:p>
          <a:p>
            <a:r>
              <a:rPr lang="en-US" dirty="0" smtClean="0"/>
              <a:t>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62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Reading Article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39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Activity</a:t>
            </a:r>
            <a:endParaRPr lang="en-US" dirty="0"/>
          </a:p>
          <a:p>
            <a:r>
              <a:rPr lang="en-US" dirty="0">
                <a:hlinkClick r:id="rId3"/>
              </a:rPr>
              <a:t>Word Find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1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Foldable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file"/>
              </a:rPr>
              <a:t>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67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111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2-14-17</vt:lpstr>
      <vt:lpstr>Today Agenda</vt:lpstr>
      <vt:lpstr>Brain Pop</vt:lpstr>
      <vt:lpstr>Reading Article </vt:lpstr>
      <vt:lpstr>Video</vt:lpstr>
      <vt:lpstr>Foldable Project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2-14-17</dc:title>
  <dc:creator>TMSA</dc:creator>
  <cp:lastModifiedBy>TMSA</cp:lastModifiedBy>
  <cp:revision>2</cp:revision>
  <dcterms:created xsi:type="dcterms:W3CDTF">2006-08-16T00:00:00Z</dcterms:created>
  <dcterms:modified xsi:type="dcterms:W3CDTF">2017-02-14T14:28:44Z</dcterms:modified>
</cp:coreProperties>
</file>