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Warm 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924800" cy="46482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Identify the parts of the respiratory system?</a:t>
            </a:r>
          </a:p>
          <a:p>
            <a:r>
              <a:rPr lang="en-US" dirty="0" smtClean="0"/>
              <a:t>Lungs, nose, mouth and passageways(</a:t>
            </a:r>
            <a:r>
              <a:rPr lang="en-US" dirty="0" err="1" smtClean="0"/>
              <a:t>Trechea</a:t>
            </a:r>
            <a:r>
              <a:rPr lang="en-US" dirty="0" smtClean="0"/>
              <a:t>)</a:t>
            </a:r>
          </a:p>
          <a:p>
            <a:r>
              <a:rPr lang="en-US" dirty="0" smtClean="0"/>
              <a:t>2)What is the function of the alveoli?</a:t>
            </a:r>
          </a:p>
          <a:p>
            <a:r>
              <a:rPr lang="en-US" dirty="0" smtClean="0"/>
              <a:t>They diffuse oxygen into the blood and receive carbon dioxide from the blood.</a:t>
            </a:r>
          </a:p>
        </p:txBody>
      </p:sp>
    </p:spTree>
    <p:extLst>
      <p:ext uri="{BB962C8B-B14F-4D97-AF65-F5344CB8AC3E}">
        <p14:creationId xmlns:p14="http://schemas.microsoft.com/office/powerpoint/2010/main" val="278405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</a:t>
            </a:r>
          </a:p>
          <a:p>
            <a:r>
              <a:rPr lang="en-US" dirty="0" smtClean="0"/>
              <a:t>2) Respiratory System review</a:t>
            </a:r>
          </a:p>
          <a:p>
            <a:r>
              <a:rPr lang="en-US" dirty="0" smtClean="0"/>
              <a:t>3) CK12- Circulation and Respiratory System Practice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Kahoot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Page 190-193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Open your text book and start copy those definition on your science journal.</a:t>
            </a:r>
          </a:p>
          <a:p>
            <a:r>
              <a:rPr lang="en-US" dirty="0" smtClean="0"/>
              <a:t>Respiration, Respiration System, Pharynx, larynx, trachea, bronchi, alveoli, </a:t>
            </a:r>
          </a:p>
          <a:p>
            <a:r>
              <a:rPr lang="en-US" dirty="0" smtClean="0"/>
              <a:t>2) Section Review (You need to write the summary and answer of these 7 question)</a:t>
            </a:r>
          </a:p>
          <a:p>
            <a:r>
              <a:rPr lang="en-US" dirty="0" smtClean="0"/>
              <a:t>Summary, and 7 question . </a:t>
            </a:r>
          </a:p>
          <a:p>
            <a:r>
              <a:rPr lang="en-US" dirty="0" smtClean="0"/>
              <a:t>Student who finish review they will get a chrome-book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22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Code for the classes. </a:t>
            </a:r>
          </a:p>
          <a:p>
            <a:r>
              <a:rPr lang="en-US" dirty="0"/>
              <a:t>BERKELEY; </a:t>
            </a:r>
            <a:r>
              <a:rPr lang="en-US" dirty="0" smtClean="0"/>
              <a:t>um2td</a:t>
            </a:r>
          </a:p>
          <a:p>
            <a:r>
              <a:rPr lang="en-US" dirty="0"/>
              <a:t>TEXAS A&amp;M; </a:t>
            </a:r>
            <a:r>
              <a:rPr lang="en-US" dirty="0" err="1" smtClean="0"/>
              <a:t>lygvr</a:t>
            </a:r>
            <a:endParaRPr lang="en-US" dirty="0" smtClean="0"/>
          </a:p>
          <a:p>
            <a:r>
              <a:rPr lang="en-US" dirty="0"/>
              <a:t>CALTECH; </a:t>
            </a:r>
            <a:r>
              <a:rPr lang="en-US" dirty="0" smtClean="0"/>
              <a:t>4i7az</a:t>
            </a:r>
          </a:p>
          <a:p>
            <a:r>
              <a:rPr lang="en-US" dirty="0"/>
              <a:t>UMAD; </a:t>
            </a:r>
            <a:r>
              <a:rPr lang="en-US" dirty="0" smtClean="0"/>
              <a:t>f15p9</a:t>
            </a:r>
          </a:p>
          <a:p>
            <a:r>
              <a:rPr lang="en-US" b="1" dirty="0" err="1"/>
              <a:t>Bosphorus</a:t>
            </a:r>
            <a:r>
              <a:rPr lang="en-US" b="1" dirty="0"/>
              <a:t>: zhbu7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https://play.kahoot.it/#/?quizId=23460636-dcfd-489a-87c3-825d4d883e56</a:t>
            </a:r>
          </a:p>
        </p:txBody>
      </p:sp>
    </p:spTree>
    <p:extLst>
      <p:ext uri="{BB962C8B-B14F-4D97-AF65-F5344CB8AC3E}">
        <p14:creationId xmlns:p14="http://schemas.microsoft.com/office/powerpoint/2010/main" val="250796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158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</vt:lpstr>
      <vt:lpstr>Today Agenda</vt:lpstr>
      <vt:lpstr>Instruction Page 190-193</vt:lpstr>
      <vt:lpstr>CK12</vt:lpstr>
      <vt:lpstr>Kahoot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</dc:title>
  <dc:creator>TMSA</dc:creator>
  <cp:lastModifiedBy>TMSA</cp:lastModifiedBy>
  <cp:revision>4</cp:revision>
  <dcterms:created xsi:type="dcterms:W3CDTF">2006-08-16T00:00:00Z</dcterms:created>
  <dcterms:modified xsi:type="dcterms:W3CDTF">2017-02-17T16:27:26Z</dcterms:modified>
</cp:coreProperties>
</file>