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xploring%20the%20digestive%20and%20excretory%20systems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5438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Explain what happens to food while it is still in your mouth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saliva moistens and breaks up the food. The teeth grind the food into smaller pieces. The tongue moves the food around and push back to mouth swallowed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2)What is the name of the tube from the mouth to the stomach?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Esophagus</a:t>
            </a:r>
          </a:p>
          <a:p>
            <a:r>
              <a:rPr lang="en-US" dirty="0" smtClean="0"/>
              <a:t>3)What are villi?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Small projections in the small intestine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1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Review 21 min </a:t>
            </a:r>
          </a:p>
          <a:p>
            <a:r>
              <a:rPr lang="en-US" dirty="0" smtClean="0"/>
              <a:t>3) Station Activity 22 min </a:t>
            </a:r>
          </a:p>
          <a:p>
            <a:r>
              <a:rPr lang="en-US" dirty="0" smtClean="0"/>
              <a:t>4)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Review-Digestion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Activity (Digestion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7 Stations . </a:t>
            </a:r>
          </a:p>
          <a:p>
            <a:r>
              <a:rPr lang="en-US" dirty="0" smtClean="0"/>
              <a:t>You have 3 minutes for each station</a:t>
            </a:r>
          </a:p>
          <a:p>
            <a:r>
              <a:rPr lang="en-US" dirty="0" smtClean="0"/>
              <a:t>You need to  have a piece of paper put your answer.(multiple choice)</a:t>
            </a:r>
          </a:p>
          <a:p>
            <a:r>
              <a:rPr lang="en-US" dirty="0" smtClean="0"/>
              <a:t>Make sure you write your name and group member. </a:t>
            </a:r>
          </a:p>
          <a:p>
            <a:r>
              <a:rPr lang="en-US" dirty="0" smtClean="0"/>
              <a:t>Good Luck!!!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your respiratory system healthy.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150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</vt:lpstr>
      <vt:lpstr>Today Agenda</vt:lpstr>
      <vt:lpstr>Video Review-Digestion</vt:lpstr>
      <vt:lpstr>Station Activity (Digestion System)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7</cp:revision>
  <dcterms:created xsi:type="dcterms:W3CDTF">2006-08-16T00:00:00Z</dcterms:created>
  <dcterms:modified xsi:type="dcterms:W3CDTF">2017-02-21T22:29:07Z</dcterms:modified>
</cp:coreProperties>
</file>