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457200"/>
            <a:ext cx="7772400" cy="1470025"/>
          </a:xfrm>
        </p:spPr>
        <p:txBody>
          <a:bodyPr/>
          <a:lstStyle/>
          <a:p>
            <a:r>
              <a:rPr lang="en-US" dirty="0" smtClean="0"/>
              <a:t>Warm Up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600200"/>
            <a:ext cx="7696200" cy="4648200"/>
          </a:xfrm>
        </p:spPr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en-US" dirty="0" smtClean="0"/>
              <a:t>Which pigments gives your skin color?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Melanin</a:t>
            </a:r>
            <a:endParaRPr lang="en-US" b="1" dirty="0">
              <a:solidFill>
                <a:srgbClr val="FF0000"/>
              </a:solidFill>
            </a:endParaRPr>
          </a:p>
          <a:p>
            <a:r>
              <a:rPr lang="en-US" dirty="0" smtClean="0"/>
              <a:t>2) Being outside in extremely cold temperatures can upset the body’s temperature regulation. What is one result of the body trying to regain </a:t>
            </a:r>
            <a:r>
              <a:rPr lang="en-US" dirty="0" err="1" smtClean="0"/>
              <a:t>homeostatis</a:t>
            </a:r>
            <a:r>
              <a:rPr lang="en-US" dirty="0" smtClean="0"/>
              <a:t>?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Shivering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6819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Warm Up </a:t>
            </a:r>
          </a:p>
          <a:p>
            <a:r>
              <a:rPr lang="en-US" dirty="0" smtClean="0"/>
              <a:t>2) Brain Pop Skeletal </a:t>
            </a:r>
          </a:p>
          <a:p>
            <a:r>
              <a:rPr lang="en-US" dirty="0" smtClean="0"/>
              <a:t>3) Brain Pop Joints</a:t>
            </a:r>
          </a:p>
          <a:p>
            <a:r>
              <a:rPr lang="en-US" dirty="0" smtClean="0"/>
              <a:t>4) Discovery Education</a:t>
            </a:r>
          </a:p>
          <a:p>
            <a:r>
              <a:rPr lang="en-US" dirty="0" smtClean="0"/>
              <a:t>5) Activity</a:t>
            </a:r>
          </a:p>
          <a:p>
            <a:r>
              <a:rPr lang="en-US" dirty="0" smtClean="0"/>
              <a:t>6</a:t>
            </a:r>
            <a:r>
              <a:rPr lang="en-US" smtClean="0"/>
              <a:t>) Homework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680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854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64</Words>
  <Application>Microsoft Office PowerPoint</Application>
  <PresentationFormat>On-screen Show (4:3)</PresentationFormat>
  <Paragraphs>12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Warm Up </vt:lpstr>
      <vt:lpstr>Today Agenda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</dc:title>
  <dc:creator>TMSA</dc:creator>
  <cp:lastModifiedBy>TMSA</cp:lastModifiedBy>
  <cp:revision>2</cp:revision>
  <dcterms:created xsi:type="dcterms:W3CDTF">2006-08-16T00:00:00Z</dcterms:created>
  <dcterms:modified xsi:type="dcterms:W3CDTF">2017-02-06T13:46:03Z</dcterms:modified>
</cp:coreProperties>
</file>