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undless.com/biology/definition/wor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uscle%20Overview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2)%20Tuesday/Activity_%20The%20Muscles.pdf" TargetMode="External"/><Relationship Id="rId2" Type="http://schemas.openxmlformats.org/officeDocument/2006/relationships/hyperlink" Target="../2)%20Tuesday/'An%20Overview%20of%20Our%20Muscular%20System'%20Literacy%20Article-Homework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2)%20Tuesday/Muscles%20Lab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Bones%20and%20Muscle-%20Classwork.pdf" TargetMode="External"/><Relationship Id="rId2" Type="http://schemas.openxmlformats.org/officeDocument/2006/relationships/hyperlink" Target="Muscular%20and%20Skelatal%20System%20Review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orksheet%20Answer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uscle%20and%20Skeletal%20Crossword%20-%20Homewor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2-8-17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086600" cy="45720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3000" b="1" dirty="0" smtClean="0"/>
              <a:t>What </a:t>
            </a:r>
            <a:r>
              <a:rPr lang="en-US" sz="3000" b="1" dirty="0"/>
              <a:t>is Skeletal and </a:t>
            </a:r>
            <a:r>
              <a:rPr lang="en-US" sz="3000" b="1" dirty="0" err="1" smtClean="0"/>
              <a:t>MuscularSystem</a:t>
            </a:r>
            <a:r>
              <a:rPr lang="en-US" sz="3000" b="1" dirty="0" smtClean="0"/>
              <a:t>?</a:t>
            </a:r>
          </a:p>
          <a:p>
            <a:r>
              <a:rPr lang="en-US" sz="3100" b="1" dirty="0">
                <a:solidFill>
                  <a:srgbClr val="FF0000"/>
                </a:solidFill>
              </a:rPr>
              <a:t>The skeletal system consists of organs that give the body support, structure, and protection</a:t>
            </a:r>
            <a:r>
              <a:rPr lang="en-US" sz="3100" b="1" dirty="0"/>
              <a:t>. </a:t>
            </a:r>
            <a:endParaRPr lang="en-US" sz="3100" b="1" dirty="0" smtClean="0"/>
          </a:p>
          <a:p>
            <a:r>
              <a:rPr lang="en-US" sz="3100" b="1" dirty="0" smtClean="0">
                <a:solidFill>
                  <a:schemeClr val="accent1"/>
                </a:solidFill>
              </a:rPr>
              <a:t>The </a:t>
            </a:r>
            <a:r>
              <a:rPr lang="en-US" sz="3100" b="1" dirty="0">
                <a:solidFill>
                  <a:schemeClr val="accent1"/>
                </a:solidFill>
              </a:rPr>
              <a:t>muscular system consists of organs responsible for movement</a:t>
            </a:r>
            <a:r>
              <a:rPr lang="en-US" sz="3100" b="1" dirty="0"/>
              <a:t>. </a:t>
            </a:r>
            <a:endParaRPr lang="en-US" sz="3100" b="1" dirty="0"/>
          </a:p>
          <a:p>
            <a:r>
              <a:rPr lang="en-US" b="1" dirty="0" smtClean="0"/>
              <a:t>2</a:t>
            </a:r>
            <a:r>
              <a:rPr lang="en-US" b="1" dirty="0"/>
              <a:t>. What are the key functions of the Skeletal </a:t>
            </a:r>
            <a:r>
              <a:rPr lang="en-US" b="1" dirty="0" smtClean="0"/>
              <a:t>and Muscular </a:t>
            </a:r>
            <a:r>
              <a:rPr lang="en-US" b="1" dirty="0"/>
              <a:t>System</a:t>
            </a:r>
            <a:r>
              <a:rPr lang="en-US" b="1" dirty="0" smtClean="0"/>
              <a:t>?</a:t>
            </a:r>
          </a:p>
          <a:p>
            <a:r>
              <a:rPr lang="en-US" dirty="0" smtClean="0">
                <a:hlinkClick r:id="rId2"/>
              </a:rPr>
              <a:t>They work</a:t>
            </a:r>
            <a:r>
              <a:rPr lang="en-US" dirty="0"/>
              <a:t> together to provide the body with </a:t>
            </a:r>
            <a:r>
              <a:rPr lang="en-US" b="1" u="sng" dirty="0">
                <a:solidFill>
                  <a:schemeClr val="accent1"/>
                </a:solidFill>
              </a:rPr>
              <a:t>support, protection, and movement.</a:t>
            </a:r>
            <a:r>
              <a:rPr lang="en-US" b="1" u="sng" dirty="0">
                <a:solidFill>
                  <a:schemeClr val="accent1"/>
                </a:solidFill>
              </a:rPr>
              <a:t/>
            </a:r>
            <a:br>
              <a:rPr lang="en-US" b="1" u="sng" dirty="0">
                <a:solidFill>
                  <a:schemeClr val="accent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Muscle Overview  3 minutes</a:t>
            </a:r>
          </a:p>
          <a:p>
            <a:r>
              <a:rPr lang="en-US" dirty="0" smtClean="0"/>
              <a:t>3) Muscle Classwork-Worksheet (10 min)</a:t>
            </a:r>
          </a:p>
          <a:p>
            <a:r>
              <a:rPr lang="en-US" dirty="0" smtClean="0"/>
              <a:t>4) Overview ( Video- Muscle and Skeletal System) 10 min </a:t>
            </a:r>
          </a:p>
          <a:p>
            <a:r>
              <a:rPr lang="en-US" dirty="0" smtClean="0"/>
              <a:t>5) Video Quiz Paper 5 min</a:t>
            </a:r>
          </a:p>
          <a:p>
            <a:r>
              <a:rPr lang="en-US" dirty="0" smtClean="0"/>
              <a:t>6) 15 question over view- 15 min </a:t>
            </a:r>
          </a:p>
          <a:p>
            <a:r>
              <a:rPr lang="en-US" dirty="0" smtClean="0"/>
              <a:t>7) Homework (Crossword)</a:t>
            </a:r>
          </a:p>
        </p:txBody>
      </p:sp>
    </p:spTree>
    <p:extLst>
      <p:ext uri="{BB962C8B-B14F-4D97-AF65-F5344CB8AC3E}">
        <p14:creationId xmlns:p14="http://schemas.microsoft.com/office/powerpoint/2010/main" val="33000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Muscle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Muscle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Article- 5 question </a:t>
            </a:r>
          </a:p>
          <a:p>
            <a:r>
              <a:rPr lang="en-US" dirty="0" smtClean="0">
                <a:hlinkClick r:id="rId3" action="ppaction://hlinkfile"/>
              </a:rPr>
              <a:t>Muscle Worksheet 1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Muscle Worksheet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Video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Classwork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question- 10 minutes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5 minutes 2-8-17</vt:lpstr>
      <vt:lpstr>Today Agenda</vt:lpstr>
      <vt:lpstr>Muscle Overview</vt:lpstr>
      <vt:lpstr>Muscle activity</vt:lpstr>
      <vt:lpstr>Overview</vt:lpstr>
      <vt:lpstr>Classwork Independent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2-8-17</dc:title>
  <dc:creator>TMSA</dc:creator>
  <cp:lastModifiedBy>TMSA</cp:lastModifiedBy>
  <cp:revision>2</cp:revision>
  <dcterms:created xsi:type="dcterms:W3CDTF">2006-08-16T00:00:00Z</dcterms:created>
  <dcterms:modified xsi:type="dcterms:W3CDTF">2017-02-08T03:46:33Z</dcterms:modified>
</cp:coreProperties>
</file>