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en/kids/msmovie.html" TargetMode="External"/><Relationship Id="rId2" Type="http://schemas.openxmlformats.org/officeDocument/2006/relationships/hyperlink" Target="http://kidshealth.org/PageManager.jsp?lic=1&amp;article_set=59294&amp;cat_id=2060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ired%20Muscles!%20Lab%20-%20Includes%20Chart.pdf" TargetMode="External"/><Relationship Id="rId2" Type="http://schemas.openxmlformats.org/officeDocument/2006/relationships/hyperlink" Target="Large%20Skeleton%20Cut-Out%20Templat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2-9-17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6294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Type of joint found in the shoulder and hip.</a:t>
            </a:r>
          </a:p>
          <a:p>
            <a:r>
              <a:rPr lang="en-US" dirty="0"/>
              <a:t>2. As one muscle ____, the other relaxes.</a:t>
            </a:r>
          </a:p>
          <a:p>
            <a:r>
              <a:rPr lang="en-US" dirty="0"/>
              <a:t>3. Bone is a type of ____ </a:t>
            </a:r>
            <a:r>
              <a:rPr lang="en-US" dirty="0" smtClean="0"/>
              <a:t>tissue.</a:t>
            </a:r>
          </a:p>
          <a:p>
            <a:r>
              <a:rPr lang="en-US" dirty="0" smtClean="0"/>
              <a:t>Answer</a:t>
            </a:r>
          </a:p>
          <a:p>
            <a:r>
              <a:rPr lang="en-US" dirty="0" smtClean="0"/>
              <a:t>1)</a:t>
            </a:r>
            <a:r>
              <a:rPr lang="en-US" dirty="0" err="1" smtClean="0"/>
              <a:t>Ballandsocket</a:t>
            </a:r>
            <a:endParaRPr lang="en-US" dirty="0" smtClean="0"/>
          </a:p>
          <a:p>
            <a:r>
              <a:rPr lang="en-US" dirty="0" smtClean="0"/>
              <a:t>2)</a:t>
            </a:r>
            <a:r>
              <a:rPr lang="en-US" dirty="0"/>
              <a:t> </a:t>
            </a:r>
            <a:r>
              <a:rPr lang="en-US" dirty="0" smtClean="0"/>
              <a:t>Contracts</a:t>
            </a:r>
            <a:endParaRPr lang="en-US" dirty="0"/>
          </a:p>
          <a:p>
            <a:r>
              <a:rPr lang="en-US" dirty="0" smtClean="0"/>
              <a:t>3)Connective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endParaRPr lang="en-US" sz="3800" dirty="0" smtClean="0"/>
          </a:p>
          <a:p>
            <a:r>
              <a:rPr lang="en-US" sz="3800" dirty="0" smtClean="0"/>
              <a:t>Down</a:t>
            </a:r>
            <a:endParaRPr lang="en-US" sz="3800" dirty="0"/>
          </a:p>
          <a:p>
            <a:r>
              <a:rPr lang="en-US" sz="3800" dirty="0" smtClean="0"/>
              <a:t>1)</a:t>
            </a:r>
            <a:r>
              <a:rPr lang="en-US" sz="3800" dirty="0" err="1" smtClean="0"/>
              <a:t>Ballandsocket</a:t>
            </a:r>
            <a:endParaRPr lang="en-US" sz="3800" dirty="0"/>
          </a:p>
          <a:p>
            <a:r>
              <a:rPr lang="en-US" sz="3800" dirty="0"/>
              <a:t>2) Contracts</a:t>
            </a:r>
          </a:p>
          <a:p>
            <a:r>
              <a:rPr lang="en-US" sz="3800" dirty="0"/>
              <a:t>3)Connective </a:t>
            </a:r>
            <a:endParaRPr lang="en-US" sz="3800" dirty="0" smtClean="0"/>
          </a:p>
          <a:p>
            <a:r>
              <a:rPr lang="en-US" sz="3800" dirty="0" smtClean="0"/>
              <a:t>4)Skeletal</a:t>
            </a:r>
          </a:p>
          <a:p>
            <a:r>
              <a:rPr lang="en-US" sz="3800" dirty="0" smtClean="0"/>
              <a:t>8)  </a:t>
            </a:r>
            <a:r>
              <a:rPr lang="en-US" sz="3800" dirty="0" err="1" smtClean="0"/>
              <a:t>Bloodcells</a:t>
            </a:r>
            <a:endParaRPr lang="en-US" sz="3800" dirty="0" smtClean="0"/>
          </a:p>
          <a:p>
            <a:r>
              <a:rPr lang="en-US" sz="3800" dirty="0" smtClean="0"/>
              <a:t>10)Dislocation</a:t>
            </a:r>
          </a:p>
          <a:p>
            <a:r>
              <a:rPr lang="en-US" sz="3800" dirty="0" smtClean="0"/>
              <a:t>11) Muscle</a:t>
            </a:r>
          </a:p>
          <a:p>
            <a:r>
              <a:rPr lang="en-US" sz="3800" dirty="0" smtClean="0"/>
              <a:t>15)  Calcium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Across</a:t>
            </a:r>
          </a:p>
          <a:p>
            <a:r>
              <a:rPr lang="en-US" dirty="0" smtClean="0"/>
              <a:t>3)Cartilage</a:t>
            </a:r>
          </a:p>
          <a:p>
            <a:r>
              <a:rPr lang="en-US" dirty="0" smtClean="0"/>
              <a:t>5) Ligaments</a:t>
            </a:r>
          </a:p>
          <a:p>
            <a:r>
              <a:rPr lang="en-US" dirty="0" smtClean="0"/>
              <a:t>6) Hinge</a:t>
            </a:r>
          </a:p>
          <a:p>
            <a:r>
              <a:rPr lang="en-US" dirty="0" smtClean="0"/>
              <a:t>7)Joints</a:t>
            </a:r>
          </a:p>
          <a:p>
            <a:r>
              <a:rPr lang="en-US" dirty="0" smtClean="0"/>
              <a:t>9)Tendons</a:t>
            </a:r>
          </a:p>
          <a:p>
            <a:r>
              <a:rPr lang="en-US" dirty="0" smtClean="0"/>
              <a:t>12) Phosphorus</a:t>
            </a:r>
          </a:p>
          <a:p>
            <a:r>
              <a:rPr lang="en-US" dirty="0" smtClean="0"/>
              <a:t>13) Fracture</a:t>
            </a:r>
          </a:p>
          <a:p>
            <a:r>
              <a:rPr lang="en-US" dirty="0" smtClean="0"/>
              <a:t>14) Saddle</a:t>
            </a:r>
          </a:p>
          <a:p>
            <a:r>
              <a:rPr lang="en-US" dirty="0" smtClean="0"/>
              <a:t>16) Pivot</a:t>
            </a:r>
          </a:p>
          <a:p>
            <a:r>
              <a:rPr lang="en-US" dirty="0" smtClean="0"/>
              <a:t>17 Sprain/Strain</a:t>
            </a:r>
          </a:p>
          <a:p>
            <a:r>
              <a:rPr lang="en-US" dirty="0" smtClean="0"/>
              <a:t>18) Cardiac</a:t>
            </a:r>
          </a:p>
          <a:p>
            <a:r>
              <a:rPr lang="en-US" dirty="0" smtClean="0"/>
              <a:t>19)Smooth</a:t>
            </a:r>
          </a:p>
        </p:txBody>
      </p:sp>
    </p:spTree>
    <p:extLst>
      <p:ext uri="{BB962C8B-B14F-4D97-AF65-F5344CB8AC3E}">
        <p14:creationId xmlns:p14="http://schemas.microsoft.com/office/powerpoint/2010/main" val="24162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 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</a:t>
            </a:r>
          </a:p>
          <a:p>
            <a:r>
              <a:rPr lang="en-US" dirty="0" smtClean="0"/>
              <a:t>2) Study Guide</a:t>
            </a:r>
          </a:p>
          <a:p>
            <a:r>
              <a:rPr lang="en-US" dirty="0" smtClean="0"/>
              <a:t>3) Video- Animation</a:t>
            </a:r>
          </a:p>
          <a:p>
            <a:r>
              <a:rPr lang="en-US" dirty="0" smtClean="0"/>
              <a:t>4) Review and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br>
              <a:rPr lang="en-US" dirty="0" smtClean="0">
                <a:hlinkClick r:id="rId2" action="ppaction://hlinkpres?slideindex=1&amp;slidetitle=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Kids Health Skeletal System Video Clip</a:t>
            </a:r>
            <a:endParaRPr lang="en-US" dirty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kidshealth.org/en/kids/msmovie.html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Cut the bones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Bones tired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126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2-9-17 </vt:lpstr>
      <vt:lpstr>Crossword</vt:lpstr>
      <vt:lpstr>Today Agenda</vt:lpstr>
      <vt:lpstr>Study Guide </vt:lpstr>
      <vt:lpstr>Video 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6</cp:revision>
  <dcterms:created xsi:type="dcterms:W3CDTF">2006-08-16T00:00:00Z</dcterms:created>
  <dcterms:modified xsi:type="dcterms:W3CDTF">2017-02-09T17:50:28Z</dcterms:modified>
</cp:coreProperties>
</file>