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Respiration_Excretion%20Power%20Point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health/bodysystems/respiratorysyste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2/11/19 Monday 4 min Warm 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3058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are the main function of the respiratory system? </a:t>
            </a:r>
          </a:p>
          <a:p>
            <a:endParaRPr lang="en-US" dirty="0"/>
          </a:p>
          <a:p>
            <a:r>
              <a:rPr lang="en-US" dirty="0" smtClean="0"/>
              <a:t>Answer:</a:t>
            </a: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Breathing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 External Respiration Exchanges Gases Between the Lungs and the Bloodstream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Air Vibrating the Vocal Cords Creates Sound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smtClean="0">
                <a:solidFill>
                  <a:srgbClr val="FF0000"/>
                </a:solidFill>
              </a:rPr>
              <a:t>Smelling</a:t>
            </a:r>
            <a:r>
              <a:rPr lang="en-US" dirty="0">
                <a:solidFill>
                  <a:srgbClr val="FF0000"/>
                </a:solidFill>
              </a:rPr>
              <a:t>, Is a Chemical Sensation 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77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1) Warm up 4 min </a:t>
            </a:r>
          </a:p>
          <a:p>
            <a:pPr marL="0" indent="0">
              <a:buNone/>
            </a:pPr>
            <a:r>
              <a:rPr lang="en-US" dirty="0" smtClean="0"/>
              <a:t>2) Respiratory System Notes (15 min) </a:t>
            </a:r>
          </a:p>
          <a:p>
            <a:pPr marL="0" indent="0">
              <a:buNone/>
            </a:pPr>
            <a:r>
              <a:rPr lang="en-US" dirty="0" smtClean="0"/>
              <a:t>3) Video (5 min ) </a:t>
            </a:r>
          </a:p>
          <a:p>
            <a:pPr marL="0" indent="0">
              <a:buNone/>
            </a:pPr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10 questions (15 min) </a:t>
            </a:r>
          </a:p>
          <a:p>
            <a:pPr marL="0" indent="0">
              <a:buNone/>
            </a:pPr>
            <a:r>
              <a:rPr lang="en-US" dirty="0" smtClean="0"/>
              <a:t>5) Review 5 min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		                 Important Reminder </a:t>
            </a:r>
          </a:p>
          <a:p>
            <a:pPr marL="0" indent="0">
              <a:buNone/>
            </a:pPr>
            <a:r>
              <a:rPr lang="en-US" b="1" dirty="0" smtClean="0"/>
              <a:t>1) Weekly Homework (Respiratory System Foldable due is Friday)</a:t>
            </a:r>
          </a:p>
          <a:p>
            <a:pPr marL="0" indent="0">
              <a:buNone/>
            </a:pPr>
            <a:r>
              <a:rPr lang="en-US" b="1" dirty="0" smtClean="0"/>
              <a:t>2) Thursday- Science Field Trip 30 Students (Sub plan is given (Write your bell ringer Field Trip)</a:t>
            </a:r>
          </a:p>
          <a:p>
            <a:pPr marL="0" indent="0">
              <a:buNone/>
            </a:pPr>
            <a:r>
              <a:rPr lang="en-US" b="1" dirty="0" smtClean="0"/>
              <a:t>3) Friday is Early Release (Carver and </a:t>
            </a:r>
            <a:r>
              <a:rPr lang="en-US" b="1" dirty="0" err="1" smtClean="0"/>
              <a:t>Bluford</a:t>
            </a:r>
            <a:r>
              <a:rPr lang="en-US" b="1" dirty="0" smtClean="0"/>
              <a:t> write answer for Friday </a:t>
            </a:r>
            <a:r>
              <a:rPr lang="en-US" b="1" dirty="0" err="1" smtClean="0"/>
              <a:t>Bellringer</a:t>
            </a:r>
            <a:r>
              <a:rPr lang="en-US" b="1" dirty="0" smtClean="0"/>
              <a:t>) </a:t>
            </a:r>
            <a:r>
              <a:rPr lang="en-US" b="1" dirty="0" err="1" smtClean="0"/>
              <a:t>Gursey</a:t>
            </a:r>
            <a:r>
              <a:rPr lang="en-US" b="1" dirty="0" smtClean="0"/>
              <a:t>, </a:t>
            </a:r>
            <a:r>
              <a:rPr lang="en-US" b="1" dirty="0" err="1" smtClean="0"/>
              <a:t>Mcnair</a:t>
            </a:r>
            <a:r>
              <a:rPr lang="en-US" b="1" dirty="0" smtClean="0"/>
              <a:t> and Darwin there will be science class</a:t>
            </a:r>
          </a:p>
          <a:p>
            <a:pPr marL="0" indent="0">
              <a:buNone/>
            </a:pPr>
            <a:r>
              <a:rPr lang="en-US" b="1" dirty="0" smtClean="0"/>
              <a:t>4) Respiratory System Student Group Presentation 2/13/19 (</a:t>
            </a:r>
            <a:r>
              <a:rPr lang="en-US" b="1" dirty="0" err="1" smtClean="0"/>
              <a:t>Naziyah</a:t>
            </a:r>
            <a:r>
              <a:rPr lang="en-US" b="1" dirty="0" smtClean="0"/>
              <a:t>, </a:t>
            </a:r>
            <a:r>
              <a:rPr lang="en-US" b="1" dirty="0" err="1" smtClean="0"/>
              <a:t>Sekunore</a:t>
            </a:r>
            <a:r>
              <a:rPr lang="en-US" b="1" dirty="0" smtClean="0"/>
              <a:t>, </a:t>
            </a:r>
            <a:r>
              <a:rPr lang="en-US" b="1" dirty="0" err="1" smtClean="0"/>
              <a:t>Dimitri</a:t>
            </a:r>
            <a:r>
              <a:rPr lang="en-US" b="1" dirty="0" smtClean="0"/>
              <a:t>,  Corey and Lee’s Group you can use desktops on the back to finish your project) </a:t>
            </a:r>
          </a:p>
        </p:txBody>
      </p:sp>
    </p:spTree>
    <p:extLst>
      <p:ext uri="{BB962C8B-B14F-4D97-AF65-F5344CB8AC3E}">
        <p14:creationId xmlns:p14="http://schemas.microsoft.com/office/powerpoint/2010/main" val="24412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Respiratory System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7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https://www.brainpop.com/health/bodysystems/respiratorysystem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20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7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2/11/19 Monday 4 min Warm Up </vt:lpstr>
      <vt:lpstr>Today Agenda</vt:lpstr>
      <vt:lpstr>Respiratory System Notes</vt:lpstr>
      <vt:lpstr>Video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2/11/19 Monday 4 min Warm Up </dc:title>
  <dc:creator>Ahmet ilbay</dc:creator>
  <cp:lastModifiedBy>Ahmet ilbay</cp:lastModifiedBy>
  <cp:revision>4</cp:revision>
  <dcterms:created xsi:type="dcterms:W3CDTF">2006-08-16T00:00:00Z</dcterms:created>
  <dcterms:modified xsi:type="dcterms:W3CDTF">2019-02-11T14:10:05Z</dcterms:modified>
</cp:coreProperties>
</file>