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giiDDBJVQ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2/12/19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7772400" cy="41148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are the main organs of respiratory system? </a:t>
            </a:r>
          </a:p>
          <a:p>
            <a:r>
              <a:rPr lang="en-US" dirty="0" smtClean="0"/>
              <a:t>Answer;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b="1" dirty="0">
                <a:solidFill>
                  <a:srgbClr val="FF0000"/>
                </a:solidFill>
              </a:rPr>
              <a:t>nose</a:t>
            </a:r>
            <a:r>
              <a:rPr lang="en-US" dirty="0">
                <a:solidFill>
                  <a:srgbClr val="FF0000"/>
                </a:solidFill>
              </a:rPr>
              <a:t>, </a:t>
            </a:r>
            <a:r>
              <a:rPr lang="en-US" b="1" dirty="0">
                <a:solidFill>
                  <a:srgbClr val="FF0000"/>
                </a:solidFill>
              </a:rPr>
              <a:t>mouth</a:t>
            </a:r>
            <a:r>
              <a:rPr lang="en-US" dirty="0">
                <a:solidFill>
                  <a:srgbClr val="FF0000"/>
                </a:solidFill>
              </a:rPr>
              <a:t>, </a:t>
            </a:r>
            <a:r>
              <a:rPr lang="en-US" b="1" dirty="0">
                <a:solidFill>
                  <a:srgbClr val="FF0000"/>
                </a:solidFill>
              </a:rPr>
              <a:t>pharynx, larynx</a:t>
            </a:r>
            <a:r>
              <a:rPr lang="en-US" dirty="0">
                <a:solidFill>
                  <a:srgbClr val="FF0000"/>
                </a:solidFill>
              </a:rPr>
              <a:t>, </a:t>
            </a:r>
            <a:r>
              <a:rPr lang="en-US" b="1" dirty="0">
                <a:solidFill>
                  <a:srgbClr val="FF0000"/>
                </a:solidFill>
              </a:rPr>
              <a:t>trachea</a:t>
            </a:r>
            <a:r>
              <a:rPr lang="en-US" dirty="0">
                <a:solidFill>
                  <a:srgbClr val="FF0000"/>
                </a:solidFill>
              </a:rPr>
              <a:t>, </a:t>
            </a:r>
            <a:r>
              <a:rPr lang="en-US" b="1" dirty="0">
                <a:solidFill>
                  <a:srgbClr val="FF0000"/>
                </a:solidFill>
              </a:rPr>
              <a:t>bronchi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bronchioles</a:t>
            </a:r>
            <a:r>
              <a:rPr lang="en-US" dirty="0">
                <a:solidFill>
                  <a:srgbClr val="FF0000"/>
                </a:solidFill>
              </a:rPr>
              <a:t>, carries air between the </a:t>
            </a:r>
            <a:r>
              <a:rPr lang="en-US" b="1" dirty="0">
                <a:solidFill>
                  <a:srgbClr val="FF0000"/>
                </a:solidFill>
              </a:rPr>
              <a:t>lungs</a:t>
            </a:r>
            <a:r>
              <a:rPr lang="en-US" dirty="0">
                <a:solidFill>
                  <a:srgbClr val="FF0000"/>
                </a:solidFill>
              </a:rPr>
              <a:t> and the body's exterior.</a:t>
            </a:r>
          </a:p>
        </p:txBody>
      </p:sp>
    </p:spTree>
    <p:extLst>
      <p:ext uri="{BB962C8B-B14F-4D97-AF65-F5344CB8AC3E}">
        <p14:creationId xmlns:p14="http://schemas.microsoft.com/office/powerpoint/2010/main" val="19684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"/>
    </mc:Choice>
    <mc:Fallback xmlns="">
      <p:transition spd="slow" advTm="8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Student Group Work 10 min </a:t>
            </a:r>
          </a:p>
          <a:p>
            <a:r>
              <a:rPr lang="en-US" dirty="0" smtClean="0"/>
              <a:t>3) Review the group work 5 min </a:t>
            </a:r>
          </a:p>
          <a:p>
            <a:r>
              <a:rPr lang="en-US" dirty="0" smtClean="0"/>
              <a:t>4) Video 5 m min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20 min </a:t>
            </a:r>
          </a:p>
          <a:p>
            <a:pPr marL="0" indent="0">
              <a:buNone/>
            </a:pPr>
            <a:r>
              <a:rPr lang="en-US" b="1" dirty="0"/>
              <a:t>1) Weekly Homework (Respiratory System Foldable due is Friday)</a:t>
            </a:r>
          </a:p>
          <a:p>
            <a:pPr marL="0" indent="0">
              <a:buNone/>
            </a:pPr>
            <a:r>
              <a:rPr lang="en-US" b="1" dirty="0"/>
              <a:t>2) Thursday- Science Field Trip 30 Students (Sub plan is given (Write your bell ringer Field Trip)</a:t>
            </a:r>
          </a:p>
          <a:p>
            <a:pPr marL="0" indent="0">
              <a:buNone/>
            </a:pPr>
            <a:r>
              <a:rPr lang="en-US" b="1" dirty="0"/>
              <a:t>3) Friday is Early Release (Carver and </a:t>
            </a:r>
            <a:r>
              <a:rPr lang="en-US" b="1" dirty="0" err="1"/>
              <a:t>Bluford</a:t>
            </a:r>
            <a:r>
              <a:rPr lang="en-US" b="1" dirty="0"/>
              <a:t> write answer for Friday </a:t>
            </a:r>
            <a:r>
              <a:rPr lang="en-US" b="1" dirty="0" err="1"/>
              <a:t>Bellringer</a:t>
            </a:r>
            <a:r>
              <a:rPr lang="en-US" b="1" dirty="0"/>
              <a:t>) </a:t>
            </a:r>
            <a:r>
              <a:rPr lang="en-US" b="1" dirty="0" err="1"/>
              <a:t>Gursey</a:t>
            </a:r>
            <a:r>
              <a:rPr lang="en-US" b="1" dirty="0"/>
              <a:t>, </a:t>
            </a:r>
            <a:r>
              <a:rPr lang="en-US" b="1" dirty="0" err="1"/>
              <a:t>Mcnair</a:t>
            </a:r>
            <a:r>
              <a:rPr lang="en-US" b="1" dirty="0"/>
              <a:t> and Darwin there will be science class</a:t>
            </a:r>
          </a:p>
          <a:p>
            <a:pPr marL="0" indent="0">
              <a:buNone/>
            </a:pPr>
            <a:r>
              <a:rPr lang="en-US" b="1" dirty="0"/>
              <a:t>4) Respiratory System Student Group Presentation 2/13/19 (</a:t>
            </a:r>
            <a:r>
              <a:rPr lang="en-US" b="1" dirty="0" err="1"/>
              <a:t>Naziyah</a:t>
            </a:r>
            <a:r>
              <a:rPr lang="en-US" b="1" dirty="0"/>
              <a:t>, </a:t>
            </a:r>
            <a:r>
              <a:rPr lang="en-US" b="1" dirty="0" err="1"/>
              <a:t>Sekunore</a:t>
            </a:r>
            <a:r>
              <a:rPr lang="en-US" b="1" dirty="0"/>
              <a:t>, </a:t>
            </a:r>
            <a:r>
              <a:rPr lang="en-US" b="1" dirty="0" err="1"/>
              <a:t>Dimitri</a:t>
            </a:r>
            <a:r>
              <a:rPr lang="en-US" b="1" dirty="0"/>
              <a:t>,  Corey and Lee’s Group you can use desktops on the back to finish your project)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583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"/>
    </mc:Choice>
    <mc:Fallback xmlns="">
      <p:transition spd="slow" advTm="79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will received 18 questions multiple choice questions. </a:t>
            </a:r>
          </a:p>
          <a:p>
            <a:r>
              <a:rPr lang="en-US" dirty="0" smtClean="0"/>
              <a:t>You have 10 min to complete as a group. </a:t>
            </a:r>
          </a:p>
          <a:p>
            <a:r>
              <a:rPr lang="en-US" dirty="0" smtClean="0"/>
              <a:t>When you are done give your paper your paper will go to another group for checking your answer. </a:t>
            </a:r>
          </a:p>
          <a:p>
            <a:r>
              <a:rPr lang="en-US" dirty="0" smtClean="0"/>
              <a:t>It will be graded so take it seriously.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1) D</a:t>
            </a:r>
          </a:p>
          <a:p>
            <a:pPr marL="0" indent="0">
              <a:buNone/>
            </a:pPr>
            <a:r>
              <a:rPr lang="en-US" dirty="0" smtClean="0"/>
              <a:t>2) D</a:t>
            </a:r>
          </a:p>
          <a:p>
            <a:pPr marL="0" indent="0">
              <a:buNone/>
            </a:pPr>
            <a:r>
              <a:rPr lang="en-US" dirty="0" smtClean="0"/>
              <a:t>3) A</a:t>
            </a:r>
          </a:p>
          <a:p>
            <a:pPr marL="0" indent="0">
              <a:buNone/>
            </a:pPr>
            <a:r>
              <a:rPr lang="en-US" dirty="0" smtClean="0"/>
              <a:t>4) C</a:t>
            </a:r>
          </a:p>
          <a:p>
            <a:pPr marL="0" indent="0">
              <a:buNone/>
            </a:pPr>
            <a:r>
              <a:rPr lang="en-US" dirty="0" smtClean="0"/>
              <a:t>5) C</a:t>
            </a:r>
          </a:p>
          <a:p>
            <a:pPr marL="0" indent="0">
              <a:buNone/>
            </a:pPr>
            <a:r>
              <a:rPr lang="en-US" dirty="0" smtClean="0"/>
              <a:t>6) B</a:t>
            </a:r>
          </a:p>
          <a:p>
            <a:pPr marL="0" indent="0">
              <a:buNone/>
            </a:pPr>
            <a:r>
              <a:rPr lang="en-US" dirty="0" smtClean="0"/>
              <a:t>7) A</a:t>
            </a:r>
          </a:p>
          <a:p>
            <a:pPr marL="0" indent="0">
              <a:buNone/>
            </a:pPr>
            <a:r>
              <a:rPr lang="en-US" dirty="0" smtClean="0"/>
              <a:t>8) D</a:t>
            </a:r>
          </a:p>
          <a:p>
            <a:pPr marL="0" indent="0">
              <a:buNone/>
            </a:pPr>
            <a:r>
              <a:rPr lang="en-US" dirty="0" smtClean="0"/>
              <a:t>9) D</a:t>
            </a:r>
          </a:p>
          <a:p>
            <a:pPr marL="0" indent="0">
              <a:buNone/>
            </a:pPr>
            <a:r>
              <a:rPr lang="en-US" dirty="0" smtClean="0"/>
              <a:t>10) C</a:t>
            </a:r>
          </a:p>
          <a:p>
            <a:pPr marL="0" indent="0">
              <a:buNone/>
            </a:pPr>
            <a:r>
              <a:rPr lang="en-US" dirty="0" smtClean="0"/>
              <a:t>11) B</a:t>
            </a:r>
          </a:p>
          <a:p>
            <a:pPr marL="0" indent="0">
              <a:buNone/>
            </a:pPr>
            <a:r>
              <a:rPr lang="en-US" dirty="0" smtClean="0"/>
              <a:t>12) B</a:t>
            </a:r>
          </a:p>
          <a:p>
            <a:pPr marL="0" indent="0">
              <a:buNone/>
            </a:pPr>
            <a:r>
              <a:rPr lang="en-US" dirty="0" smtClean="0"/>
              <a:t>13) D</a:t>
            </a:r>
          </a:p>
          <a:p>
            <a:pPr marL="0" indent="0">
              <a:buNone/>
            </a:pPr>
            <a:r>
              <a:rPr lang="en-US" dirty="0" smtClean="0"/>
              <a:t>14) B</a:t>
            </a:r>
          </a:p>
          <a:p>
            <a:pPr marL="0" indent="0">
              <a:buNone/>
            </a:pPr>
            <a:r>
              <a:rPr lang="en-US" dirty="0" smtClean="0"/>
              <a:t>15) B</a:t>
            </a:r>
          </a:p>
          <a:p>
            <a:pPr marL="0" indent="0">
              <a:buNone/>
            </a:pPr>
            <a:r>
              <a:rPr lang="en-US" dirty="0" smtClean="0"/>
              <a:t>16) C and D</a:t>
            </a:r>
          </a:p>
          <a:p>
            <a:pPr marL="0" indent="0">
              <a:buNone/>
            </a:pPr>
            <a:r>
              <a:rPr lang="en-US" dirty="0" smtClean="0"/>
              <a:t>17) D</a:t>
            </a:r>
          </a:p>
          <a:p>
            <a:pPr marL="0" indent="0">
              <a:buNone/>
            </a:pPr>
            <a:r>
              <a:rPr lang="en-US" dirty="0" smtClean="0"/>
              <a:t>18) A, B, C </a:t>
            </a:r>
          </a:p>
        </p:txBody>
      </p:sp>
    </p:spTree>
    <p:extLst>
      <p:ext uri="{BB962C8B-B14F-4D97-AF65-F5344CB8AC3E}">
        <p14:creationId xmlns:p14="http://schemas.microsoft.com/office/powerpoint/2010/main" val="36363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www.youtube.com/watch?v=0giiDDBJVQU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263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2/12/19 Tuesday </vt:lpstr>
      <vt:lpstr>Today Agenda</vt:lpstr>
      <vt:lpstr>Group Work 15</vt:lpstr>
      <vt:lpstr>Group Work Answer</vt:lpstr>
      <vt:lpstr>Video 5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2/12/19 Tuesday </dc:title>
  <dc:creator>Ahmet ilbay</dc:creator>
  <cp:lastModifiedBy>Ahmet ilbay</cp:lastModifiedBy>
  <cp:revision>3</cp:revision>
  <dcterms:created xsi:type="dcterms:W3CDTF">2006-08-16T00:00:00Z</dcterms:created>
  <dcterms:modified xsi:type="dcterms:W3CDTF">2019-02-12T13:21:46Z</dcterms:modified>
</cp:coreProperties>
</file>