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2/14/19 Thursday Sub Plan Instruction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772400" cy="44196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Students have 5 pages of respiratory system packet. (Which will be graded please return your classroom box with your name on it.)</a:t>
            </a:r>
          </a:p>
          <a:p>
            <a:pPr marL="514350" indent="-514350">
              <a:buAutoNum type="arabicParenR"/>
            </a:pPr>
            <a:r>
              <a:rPr lang="en-US" dirty="0" smtClean="0"/>
              <a:t>When you are done you can work on your group project on </a:t>
            </a:r>
            <a:r>
              <a:rPr lang="en-US" dirty="0" err="1" smtClean="0"/>
              <a:t>chromebook</a:t>
            </a:r>
            <a:r>
              <a:rPr lang="en-US" dirty="0" smtClean="0"/>
              <a:t>. </a:t>
            </a:r>
          </a:p>
          <a:p>
            <a:pPr marL="514350" indent="-514350">
              <a:buAutoNum type="arabicParenR"/>
            </a:pPr>
            <a:r>
              <a:rPr lang="en-US" dirty="0" smtClean="0"/>
              <a:t>Carver I don’t have you tomorrow so please return your homework and </a:t>
            </a:r>
            <a:r>
              <a:rPr lang="en-US" dirty="0" err="1" smtClean="0"/>
              <a:t>bellringer</a:t>
            </a:r>
            <a:r>
              <a:rPr lang="en-US" dirty="0" smtClean="0"/>
              <a:t> today. (Unless you don’t forget tomorrow in the morning.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34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  <a:r>
              <a:rPr lang="en-US" dirty="0" smtClean="0"/>
              <a:t>(Four important items on the list Main Functions, Main Organs, How this system interact with other systems, Fun Facts. 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</a:t>
            </a:r>
            <a:r>
              <a:rPr lang="en-US" dirty="0" smtClean="0"/>
              <a:t>and add the link last slide show.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5553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3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2/14/19 Thursday Sub Plan Instruction </vt:lpstr>
      <vt:lpstr>Group Project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2/14/19 Thursday Sub Plan Instruction </dc:title>
  <dc:creator>Ahmet ilbay</dc:creator>
  <cp:lastModifiedBy>Ahmet ilbay</cp:lastModifiedBy>
  <cp:revision>1</cp:revision>
  <dcterms:created xsi:type="dcterms:W3CDTF">2006-08-16T00:00:00Z</dcterms:created>
  <dcterms:modified xsi:type="dcterms:W3CDTF">2019-02-13T17:05:48Z</dcterms:modified>
</cp:coreProperties>
</file>