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icrosoft%20Word%20-%20Bill_Nye_RESPIRATION_worksheet.docx.pdf" TargetMode="External"/><Relationship Id="rId2" Type="http://schemas.openxmlformats.org/officeDocument/2006/relationships/hyperlink" Target="https://app.schooltube.com/video/498c0d25200c48799760/Bill_Nye_Respir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2/15/19 Friday 4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077200" cy="4191000"/>
          </a:xfrm>
        </p:spPr>
        <p:txBody>
          <a:bodyPr/>
          <a:lstStyle/>
          <a:p>
            <a:r>
              <a:rPr lang="en-US" dirty="0" smtClean="0"/>
              <a:t>What are the main disorder of respiratory system? </a:t>
            </a:r>
          </a:p>
          <a:p>
            <a:r>
              <a:rPr lang="en-US" dirty="0" smtClean="0"/>
              <a:t>Answer;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Asthma</a:t>
            </a:r>
            <a:r>
              <a:rPr lang="en-US" dirty="0">
                <a:solidFill>
                  <a:srgbClr val="FF0000"/>
                </a:solidFill>
              </a:rPr>
              <a:t>, emphysema, and chronic bronchitis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000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Bill Nye Science Respiratory System 23 min </a:t>
            </a:r>
          </a:p>
          <a:p>
            <a:r>
              <a:rPr lang="en-US" dirty="0" smtClean="0"/>
              <a:t>3) Fill in the blank and review paper (Graded) 15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3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Bill Nye Science Respiratory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Review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2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Bill Nye Science 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36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2/15/19 Friday 4 min </vt:lpstr>
      <vt:lpstr>Today Agenda</vt:lpstr>
      <vt:lpstr>Bill Nye Science Respiratory System </vt:lpstr>
      <vt:lpstr> Bill Nye Science Answer Key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2/15/19 Friday 4 min </dc:title>
  <dc:creator>Ahmet ilbay</dc:creator>
  <cp:lastModifiedBy>Ahmet ilbay</cp:lastModifiedBy>
  <cp:revision>3</cp:revision>
  <dcterms:created xsi:type="dcterms:W3CDTF">2006-08-16T00:00:00Z</dcterms:created>
  <dcterms:modified xsi:type="dcterms:W3CDTF">2019-02-15T12:35:28Z</dcterms:modified>
</cp:coreProperties>
</file>