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irculatory%20System_%20Heart%20Power%20Poin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circulatorysy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2/19/19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3 parts of the circulatory system </a:t>
            </a:r>
          </a:p>
          <a:p>
            <a:r>
              <a:rPr lang="en-US" dirty="0"/>
              <a:t> </a:t>
            </a:r>
            <a:r>
              <a:rPr lang="en-US" dirty="0" smtClean="0"/>
              <a:t>2)The </a:t>
            </a:r>
            <a:r>
              <a:rPr lang="en-US" dirty="0"/>
              <a:t>3 types of blood vessels 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/>
              <a:t>Blood pressure </a:t>
            </a:r>
            <a:endParaRPr lang="en-US" dirty="0" smtClean="0"/>
          </a:p>
          <a:p>
            <a:r>
              <a:rPr lang="en-US" dirty="0" smtClean="0"/>
              <a:t>Answer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The</a:t>
            </a:r>
            <a:r>
              <a:rPr lang="en-US" b="1" dirty="0">
                <a:solidFill>
                  <a:srgbClr val="FF0000"/>
                </a:solidFill>
              </a:rPr>
              <a:t> heart, the blood vessels and the 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2)Arteries, Capillaries, Veins.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3)</a:t>
            </a:r>
            <a:r>
              <a:rPr lang="en-US" b="1" dirty="0">
                <a:solidFill>
                  <a:srgbClr val="FF0000"/>
                </a:solidFill>
              </a:rPr>
              <a:t> Blood pressure is the pressure of circulating blood on the walls of blood vessels. </a:t>
            </a:r>
          </a:p>
          <a:p>
            <a:pPr marL="514350" indent="-514350">
              <a:buAutoNum type="arabicParenR"/>
            </a:pPr>
            <a:endParaRPr lang="en-US" b="1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1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Circulatory System Notes 20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Important Reminder</a:t>
            </a:r>
          </a:p>
          <a:p>
            <a:pPr marL="514350" indent="-514350" algn="ctr">
              <a:buAutoNum type="arabicParenR"/>
            </a:pPr>
            <a:r>
              <a:rPr lang="en-US" dirty="0" smtClean="0"/>
              <a:t>Weekly Homework Circulatory System Foldable due is Friday</a:t>
            </a:r>
          </a:p>
          <a:p>
            <a:pPr marL="514350" indent="-514350" algn="ctr">
              <a:buAutoNum type="arabicParenR"/>
            </a:pPr>
            <a:r>
              <a:rPr lang="en-US" dirty="0" smtClean="0"/>
              <a:t>Respiratory and Circulatory System Open Note Quiz is this Friday.</a:t>
            </a:r>
          </a:p>
          <a:p>
            <a:pPr marL="514350" indent="-514350" algn="ctr">
              <a:buAutoNum type="arabicParenR"/>
            </a:pPr>
            <a:r>
              <a:rPr lang="en-US" dirty="0" smtClean="0"/>
              <a:t>Student Group Presentation  circulatory system is this Friday. (Bryce, </a:t>
            </a:r>
            <a:r>
              <a:rPr lang="en-US" dirty="0" err="1" smtClean="0"/>
              <a:t>Jaron</a:t>
            </a:r>
            <a:r>
              <a:rPr lang="en-US" dirty="0" smtClean="0"/>
              <a:t>, </a:t>
            </a:r>
            <a:r>
              <a:rPr lang="en-US" dirty="0" err="1" smtClean="0"/>
              <a:t>Azahreya</a:t>
            </a:r>
            <a:r>
              <a:rPr lang="en-US" dirty="0" smtClean="0"/>
              <a:t>, </a:t>
            </a:r>
            <a:r>
              <a:rPr lang="en-US" dirty="0" err="1" smtClean="0"/>
              <a:t>Mya</a:t>
            </a:r>
            <a:r>
              <a:rPr lang="en-US" dirty="0" smtClean="0"/>
              <a:t> and </a:t>
            </a:r>
            <a:r>
              <a:rPr lang="en-US" dirty="0" err="1" smtClean="0"/>
              <a:t>Bentrad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Circulatory System Notes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Please don’t write everything. !!!</a:t>
            </a:r>
          </a:p>
          <a:p>
            <a:r>
              <a:rPr lang="en-US" dirty="0" smtClean="0"/>
              <a:t>Red parts mostly. Pay attention to direction which part that you are supposed to write it down.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(2:37)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https://www.brainpop.com/health/bodysystems/circulatorysystem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2/19/19 Tuesday </vt:lpstr>
      <vt:lpstr>Today Agenda </vt:lpstr>
      <vt:lpstr>Circulatory System Notes 1</vt:lpstr>
      <vt:lpstr>Video (2:37)</vt:lpstr>
      <vt:lpstr>Plicker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2/19/19 Tuesday</dc:title>
  <dc:creator>Ahmet ilbay</dc:creator>
  <cp:lastModifiedBy>Ahmet ilbay</cp:lastModifiedBy>
  <cp:revision>7</cp:revision>
  <dcterms:created xsi:type="dcterms:W3CDTF">2006-08-16T00:00:00Z</dcterms:created>
  <dcterms:modified xsi:type="dcterms:W3CDTF">2019-02-18T18:08:10Z</dcterms:modified>
</cp:coreProperties>
</file>