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irculatory%20System%20Notest%202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health/bodysystems/lymphaticsyste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2/20/19 Wednesday 4 min Warm Up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382000" cy="48768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The </a:t>
            </a:r>
            <a:r>
              <a:rPr lang="en-US" dirty="0"/>
              <a:t>4 types of blood </a:t>
            </a:r>
          </a:p>
          <a:p>
            <a:r>
              <a:rPr lang="en-US" dirty="0" smtClean="0"/>
              <a:t>2) </a:t>
            </a:r>
            <a:r>
              <a:rPr lang="en-US" dirty="0"/>
              <a:t>Two types of circulation </a:t>
            </a:r>
          </a:p>
          <a:p>
            <a:r>
              <a:rPr lang="en-US" dirty="0"/>
              <a:t> </a:t>
            </a:r>
            <a:r>
              <a:rPr lang="en-US" dirty="0" smtClean="0"/>
              <a:t>3)  </a:t>
            </a:r>
            <a:r>
              <a:rPr lang="en-US" dirty="0"/>
              <a:t>The 4 chambers of the </a:t>
            </a:r>
            <a:r>
              <a:rPr lang="en-US" dirty="0" smtClean="0"/>
              <a:t>heart </a:t>
            </a:r>
          </a:p>
          <a:p>
            <a:r>
              <a:rPr lang="en-US" dirty="0" smtClean="0"/>
              <a:t>Answer: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dirty="0">
                <a:solidFill>
                  <a:srgbClr val="FF0000"/>
                </a:solidFill>
              </a:rPr>
              <a:t>, B, AB, and O. 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en-US" b="1" dirty="0">
                <a:solidFill>
                  <a:srgbClr val="FF0000"/>
                </a:solidFill>
              </a:rPr>
              <a:t>Pulmonary Circulation </a:t>
            </a:r>
            <a:r>
              <a:rPr lang="en-US" b="1" dirty="0" smtClean="0">
                <a:solidFill>
                  <a:srgbClr val="FF0000"/>
                </a:solidFill>
              </a:rPr>
              <a:t>and Systemic</a:t>
            </a: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 smtClean="0">
                <a:solidFill>
                  <a:srgbClr val="FF0000"/>
                </a:solidFill>
              </a:rPr>
              <a:t>Circulation</a:t>
            </a:r>
          </a:p>
          <a:p>
            <a:pPr marL="514350" indent="-514350">
              <a:buAutoNum type="arabicParenR"/>
            </a:pPr>
            <a:r>
              <a:rPr lang="en-US" b="1" dirty="0" smtClean="0">
                <a:solidFill>
                  <a:srgbClr val="FF0000"/>
                </a:solidFill>
              </a:rPr>
              <a:t>Two</a:t>
            </a:r>
            <a:r>
              <a:rPr lang="en-US" b="1" dirty="0">
                <a:solidFill>
                  <a:srgbClr val="FF0000"/>
                </a:solidFill>
              </a:rPr>
              <a:t> atria and </a:t>
            </a:r>
            <a:r>
              <a:rPr lang="en-US" b="1" dirty="0" smtClean="0">
                <a:solidFill>
                  <a:srgbClr val="FF0000"/>
                </a:solidFill>
              </a:rPr>
              <a:t>Two ventricles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5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Circulatory System Notes Part 2</a:t>
            </a:r>
          </a:p>
          <a:p>
            <a:r>
              <a:rPr lang="en-US" dirty="0" smtClean="0"/>
              <a:t>3) Video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/>
              <a:t>Important Reminder</a:t>
            </a:r>
          </a:p>
          <a:p>
            <a:pPr marL="514350" indent="-514350" algn="ctr">
              <a:buAutoNum type="arabicParenR"/>
            </a:pPr>
            <a:r>
              <a:rPr lang="en-US" dirty="0"/>
              <a:t>Weekly Homework Circulatory System Foldable due is Friday</a:t>
            </a:r>
          </a:p>
          <a:p>
            <a:pPr marL="514350" indent="-514350" algn="ctr">
              <a:buAutoNum type="arabicParenR"/>
            </a:pPr>
            <a:r>
              <a:rPr lang="en-US" dirty="0"/>
              <a:t>Respiratory and Circulatory System Open Note Quiz is this Friday.</a:t>
            </a:r>
          </a:p>
          <a:p>
            <a:pPr marL="514350" indent="-514350" algn="ctr">
              <a:buAutoNum type="arabicParenR"/>
            </a:pPr>
            <a:r>
              <a:rPr lang="en-US" dirty="0"/>
              <a:t>Student Group Presentation  circulatory system is this Friday. (Bryce, </a:t>
            </a:r>
            <a:r>
              <a:rPr lang="en-US" dirty="0" err="1"/>
              <a:t>Jaron</a:t>
            </a:r>
            <a:r>
              <a:rPr lang="en-US" dirty="0"/>
              <a:t>, </a:t>
            </a:r>
            <a:r>
              <a:rPr lang="en-US" dirty="0" err="1"/>
              <a:t>Azahreya</a:t>
            </a:r>
            <a:r>
              <a:rPr lang="en-US" dirty="0"/>
              <a:t>, </a:t>
            </a:r>
            <a:r>
              <a:rPr lang="en-US" dirty="0" err="1"/>
              <a:t>Mya</a:t>
            </a:r>
            <a:r>
              <a:rPr lang="en-US" dirty="0"/>
              <a:t> and </a:t>
            </a:r>
            <a:r>
              <a:rPr lang="en-US" dirty="0" err="1"/>
              <a:t>Bentrad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1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Circulatory System Notes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04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(3;17)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https://www.brainpop.com/health/bodysystems/lymphaticsystem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0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68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115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2/20/19 Wednesday 4 min Warm Up </vt:lpstr>
      <vt:lpstr>Today Agenda</vt:lpstr>
      <vt:lpstr>Circulatory System Notes Part 2</vt:lpstr>
      <vt:lpstr>Video (3;17) </vt:lpstr>
      <vt:lpstr>Plicker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2/20/19 Wednesday 4 min Warm Up </dc:title>
  <dc:creator>Ahmet ilbay</dc:creator>
  <cp:lastModifiedBy>Ahmet ilbay</cp:lastModifiedBy>
  <cp:revision>5</cp:revision>
  <dcterms:created xsi:type="dcterms:W3CDTF">2006-08-16T00:00:00Z</dcterms:created>
  <dcterms:modified xsi:type="dcterms:W3CDTF">2019-02-20T13:04:27Z</dcterms:modified>
</cp:coreProperties>
</file>