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M4Xxhx32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start_new/5c6ed7338c4df1001ac2ec3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Warm Up 4 min </a:t>
            </a:r>
            <a:r>
              <a:rPr lang="en-US" sz="4000" dirty="0" smtClean="0"/>
              <a:t>2/21/19 Thursday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467600" cy="4419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4 parts of blood </a:t>
            </a:r>
          </a:p>
          <a:p>
            <a:r>
              <a:rPr lang="en-US" dirty="0"/>
              <a:t> </a:t>
            </a:r>
            <a:r>
              <a:rPr lang="en-US" dirty="0" smtClean="0"/>
              <a:t>2) Four </a:t>
            </a:r>
            <a:r>
              <a:rPr lang="en-US" dirty="0"/>
              <a:t>ways to care for the circulatory system </a:t>
            </a:r>
            <a:endParaRPr lang="en-US" dirty="0" smtClean="0"/>
          </a:p>
          <a:p>
            <a:r>
              <a:rPr lang="en-US" dirty="0" smtClean="0"/>
              <a:t>Answer</a:t>
            </a:r>
          </a:p>
          <a:p>
            <a:pPr marL="514350" indent="-514350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 plasma, red blood cells, white blood cells, </a:t>
            </a:r>
            <a:r>
              <a:rPr lang="en-US" b="1" dirty="0" smtClean="0">
                <a:solidFill>
                  <a:srgbClr val="FF0000"/>
                </a:solidFill>
              </a:rPr>
              <a:t>and platelets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2) Schedule </a:t>
            </a:r>
            <a:r>
              <a:rPr lang="en-US" b="1" dirty="0">
                <a:solidFill>
                  <a:srgbClr val="FF0000"/>
                </a:solidFill>
              </a:rPr>
              <a:t>a Yearly Checkup. </a:t>
            </a:r>
            <a:r>
              <a:rPr lang="en-US" b="1" dirty="0" smtClean="0">
                <a:solidFill>
                  <a:srgbClr val="FF0000"/>
                </a:solidFill>
              </a:rPr>
              <a:t>Get Physical.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Eat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Healthy.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Control </a:t>
            </a:r>
            <a:r>
              <a:rPr lang="en-US" b="1" dirty="0">
                <a:solidFill>
                  <a:srgbClr val="FF0000"/>
                </a:solidFill>
              </a:rPr>
              <a:t>Cholesterol. 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0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Video (Circulatory System ) 5 min </a:t>
            </a:r>
          </a:p>
          <a:p>
            <a:r>
              <a:rPr lang="en-US" dirty="0" smtClean="0"/>
              <a:t>3) Group Activity 15 min </a:t>
            </a:r>
            <a:r>
              <a:rPr lang="en-US" dirty="0" smtClean="0"/>
              <a:t>/ </a:t>
            </a:r>
            <a:r>
              <a:rPr lang="en-US" dirty="0" err="1" smtClean="0"/>
              <a:t>Quizizz</a:t>
            </a:r>
            <a:endParaRPr lang="en-US" dirty="0" smtClean="0"/>
          </a:p>
          <a:p>
            <a:r>
              <a:rPr lang="en-US" dirty="0" smtClean="0"/>
              <a:t>4) Group Work Time 20 min </a:t>
            </a:r>
          </a:p>
          <a:p>
            <a:pPr marL="0" indent="0" algn="ctr">
              <a:buNone/>
            </a:pPr>
            <a:r>
              <a:rPr lang="en-US" dirty="0"/>
              <a:t>Important Reminder</a:t>
            </a:r>
          </a:p>
          <a:p>
            <a:pPr marL="514350" indent="-514350" algn="ctr">
              <a:buAutoNum type="arabicParenR"/>
            </a:pPr>
            <a:r>
              <a:rPr lang="en-US" dirty="0"/>
              <a:t>Weekly Homework Circulatory System Foldable due is Friday</a:t>
            </a:r>
          </a:p>
          <a:p>
            <a:pPr marL="514350" indent="-514350" algn="ctr">
              <a:buAutoNum type="arabicParenR"/>
            </a:pPr>
            <a:r>
              <a:rPr lang="en-US" dirty="0"/>
              <a:t>Respiratory and Circulatory System Open Note Quiz is this Friday.</a:t>
            </a:r>
          </a:p>
          <a:p>
            <a:pPr marL="514350" indent="-514350" algn="ctr">
              <a:buAutoNum type="arabicParenR"/>
            </a:pPr>
            <a:r>
              <a:rPr lang="en-US" dirty="0"/>
              <a:t>Student Group Presentation  circulatory system is this Friday. (Bryce, </a:t>
            </a:r>
            <a:r>
              <a:rPr lang="en-US" dirty="0" err="1"/>
              <a:t>Jaron</a:t>
            </a:r>
            <a:r>
              <a:rPr lang="en-US" dirty="0"/>
              <a:t>, </a:t>
            </a:r>
            <a:r>
              <a:rPr lang="en-US" dirty="0" err="1"/>
              <a:t>Azahreya</a:t>
            </a:r>
            <a:r>
              <a:rPr lang="en-US" dirty="0"/>
              <a:t>, </a:t>
            </a:r>
            <a:r>
              <a:rPr lang="en-US" dirty="0" err="1"/>
              <a:t>Mya</a:t>
            </a:r>
            <a:r>
              <a:rPr lang="en-US" dirty="0"/>
              <a:t> and </a:t>
            </a:r>
            <a:r>
              <a:rPr lang="en-US" dirty="0" err="1"/>
              <a:t>Bentrad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(4;28 min)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www.youtube.com/watch?v=ruM4Xxhx32U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quizizz.com/admin/quiz/start_new/5c6ed7338c4df1001ac2ec3e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(15 min 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Heart Beat Lab </a:t>
            </a:r>
          </a:p>
          <a:p>
            <a:r>
              <a:rPr lang="en-US" dirty="0" smtClean="0"/>
              <a:t>Write your group member name. </a:t>
            </a:r>
            <a:r>
              <a:rPr lang="en-US" dirty="0" smtClean="0"/>
              <a:t>(It will be graded)</a:t>
            </a:r>
            <a:endParaRPr lang="en-US" dirty="0" smtClean="0"/>
          </a:p>
          <a:p>
            <a:r>
              <a:rPr lang="en-US" dirty="0" smtClean="0"/>
              <a:t>Pulse Rate: </a:t>
            </a:r>
            <a:r>
              <a:rPr lang="en-US" dirty="0"/>
              <a:t>Heart </a:t>
            </a:r>
            <a:r>
              <a:rPr lang="en-US" b="1" dirty="0"/>
              <a:t>rate</a:t>
            </a:r>
            <a:r>
              <a:rPr lang="en-US" dirty="0"/>
              <a:t> is the speed of the heartbeat measured by the number of contractions (</a:t>
            </a:r>
            <a:r>
              <a:rPr lang="en-US" dirty="0" smtClean="0"/>
              <a:t>beats) of</a:t>
            </a:r>
            <a:r>
              <a:rPr lang="en-US" dirty="0"/>
              <a:t> </a:t>
            </a:r>
            <a:r>
              <a:rPr lang="en-US" b="1" dirty="0"/>
              <a:t>the heart</a:t>
            </a:r>
            <a:r>
              <a:rPr lang="en-US" dirty="0"/>
              <a:t> per minute (</a:t>
            </a:r>
            <a:r>
              <a:rPr lang="en-US" dirty="0" err="1"/>
              <a:t>bpm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children ages 6 to 15, the normal resting heart rate is between 70 and </a:t>
            </a:r>
            <a:r>
              <a:rPr lang="en-US" b="1" dirty="0"/>
              <a:t>100 </a:t>
            </a:r>
            <a:r>
              <a:rPr lang="en-US" b="1" dirty="0" err="1"/>
              <a:t>bpm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(Four important items on the list Main Functions, Main Organs, How this system interact with other systems, Fun Facts. )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and add the link last slide show.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5553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5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274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4 min 2/21/19 Thursday </vt:lpstr>
      <vt:lpstr>Today Agenda</vt:lpstr>
      <vt:lpstr>Video (4;28 min)  </vt:lpstr>
      <vt:lpstr>Quizizz</vt:lpstr>
      <vt:lpstr>Group Work (15 min ) </vt:lpstr>
      <vt:lpstr>Group Project- 20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</dc:title>
  <dc:creator>Ahmet ilbay</dc:creator>
  <cp:lastModifiedBy>Ahmet ilbay</cp:lastModifiedBy>
  <cp:revision>7</cp:revision>
  <dcterms:created xsi:type="dcterms:W3CDTF">2006-08-16T00:00:00Z</dcterms:created>
  <dcterms:modified xsi:type="dcterms:W3CDTF">2019-02-21T16:56:09Z</dcterms:modified>
</cp:coreProperties>
</file>