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238003650/organs-of-the-digestive-system-diagram/" TargetMode="External"/><Relationship Id="rId2" Type="http://schemas.openxmlformats.org/officeDocument/2006/relationships/hyperlink" Target="http://www.quizle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pop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izz.com/admin/quiz/5c716412470caf001cec58f4/digestive-system" TargetMode="External"/><Relationship Id="rId2" Type="http://schemas.openxmlformats.org/officeDocument/2006/relationships/hyperlink" Target="http://www.quizizz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2/25/19 Monday Warm Up 4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7772400" cy="4267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the main function of the digestive system?</a:t>
            </a:r>
          </a:p>
          <a:p>
            <a:r>
              <a:rPr lang="en-US" dirty="0" smtClean="0"/>
              <a:t>Answer: </a:t>
            </a:r>
          </a:p>
          <a:p>
            <a:r>
              <a:rPr lang="en-US" b="1" dirty="0">
                <a:solidFill>
                  <a:srgbClr val="FF0000"/>
                </a:solidFill>
              </a:rPr>
              <a:t>The function of the digestive system is digestion </a:t>
            </a:r>
            <a:r>
              <a:rPr lang="en-US" b="1" dirty="0" smtClean="0">
                <a:solidFill>
                  <a:srgbClr val="FF0000"/>
                </a:solidFill>
              </a:rPr>
              <a:t>and absorption</a:t>
            </a:r>
            <a:r>
              <a:rPr lang="en-US" b="1" dirty="0">
                <a:solidFill>
                  <a:srgbClr val="FF0000"/>
                </a:solidFill>
              </a:rPr>
              <a:t>. Digestion is the breakdown of food into small molecules, which are then absorbed into the body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09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1) Warm Up 4 min </a:t>
            </a:r>
          </a:p>
          <a:p>
            <a:pPr marL="0" indent="0">
              <a:buNone/>
            </a:pPr>
            <a:r>
              <a:rPr lang="en-US" dirty="0" smtClean="0"/>
              <a:t>2) Learn- </a:t>
            </a:r>
            <a:r>
              <a:rPr lang="en-US" dirty="0" err="1" smtClean="0"/>
              <a:t>Quizlet</a:t>
            </a:r>
            <a:r>
              <a:rPr lang="en-US" dirty="0" smtClean="0"/>
              <a:t> (Organs of Digestive System) 15 min 25 points</a:t>
            </a:r>
          </a:p>
          <a:p>
            <a:pPr marL="0" indent="0">
              <a:buNone/>
            </a:pPr>
            <a:r>
              <a:rPr lang="en-US" dirty="0" smtClean="0"/>
              <a:t>3) Brain Pop ( Digestive System Video and Quiz ) 15 min 50 points </a:t>
            </a:r>
          </a:p>
          <a:p>
            <a:pPr marL="0" indent="0">
              <a:buNone/>
            </a:pPr>
            <a:r>
              <a:rPr lang="en-US" dirty="0" smtClean="0"/>
              <a:t>4) </a:t>
            </a:r>
            <a:r>
              <a:rPr lang="en-US" dirty="0" err="1" smtClean="0"/>
              <a:t>Quizizz</a:t>
            </a:r>
            <a:r>
              <a:rPr lang="en-US" dirty="0" smtClean="0"/>
              <a:t> (10 questions 10 min)- 25 points. </a:t>
            </a:r>
          </a:p>
          <a:p>
            <a:pPr algn="ctr"/>
            <a:r>
              <a:rPr lang="en-US" dirty="0" smtClean="0"/>
              <a:t>Important Reminder</a:t>
            </a:r>
          </a:p>
          <a:p>
            <a:pPr algn="ctr"/>
            <a:r>
              <a:rPr lang="en-US" dirty="0" smtClean="0"/>
              <a:t>Digestive System Foldable Weekly Homework 3/1/19 Friday</a:t>
            </a:r>
          </a:p>
          <a:p>
            <a:pPr algn="ctr"/>
            <a:r>
              <a:rPr lang="en-US" dirty="0" smtClean="0"/>
              <a:t>Student Group Presentation Digestive System (Bryce, Salma, Michael, Naiah, Kaleb)  </a:t>
            </a:r>
          </a:p>
        </p:txBody>
      </p:sp>
    </p:spTree>
    <p:extLst>
      <p:ext uri="{BB962C8B-B14F-4D97-AF65-F5344CB8AC3E}">
        <p14:creationId xmlns:p14="http://schemas.microsoft.com/office/powerpoint/2010/main" val="26166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Quizlet</a:t>
            </a:r>
            <a:r>
              <a:rPr lang="en-US" dirty="0" smtClean="0"/>
              <a:t>- 15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www.quizlet.com</a:t>
            </a:r>
            <a:endParaRPr lang="en-US" dirty="0" smtClean="0"/>
          </a:p>
          <a:p>
            <a:r>
              <a:rPr lang="en-US" dirty="0"/>
              <a:t>2) </a:t>
            </a:r>
            <a:r>
              <a:rPr lang="en-US" dirty="0">
                <a:hlinkClick r:id="rId3"/>
              </a:rPr>
              <a:t>https://quizlet.com/238003650/organs-of-the-digestive-system-diagram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You will search up </a:t>
            </a:r>
            <a:r>
              <a:rPr lang="en-US" b="1" dirty="0"/>
              <a:t>Organs of the Digestive </a:t>
            </a:r>
            <a:r>
              <a:rPr lang="en-US" b="1" dirty="0" smtClean="0"/>
              <a:t>System on the search button (</a:t>
            </a:r>
            <a:r>
              <a:rPr lang="en-US" b="1" dirty="0"/>
              <a:t>13 </a:t>
            </a:r>
            <a:r>
              <a:rPr lang="en-US" b="1" dirty="0" smtClean="0"/>
              <a:t>terms</a:t>
            </a:r>
            <a:r>
              <a:rPr lang="en-US" dirty="0"/>
              <a:t>)</a:t>
            </a:r>
            <a:endParaRPr lang="en-US" b="1" dirty="0"/>
          </a:p>
          <a:p>
            <a:r>
              <a:rPr lang="en-US" dirty="0" smtClean="0"/>
              <a:t>Only do learn and flash card of the activity.</a:t>
            </a:r>
          </a:p>
          <a:p>
            <a:r>
              <a:rPr lang="en-US" dirty="0" smtClean="0"/>
              <a:t>This part is 25 point today classwork grade.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1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www.brainpop.com</a:t>
            </a:r>
            <a:endParaRPr lang="en-US" dirty="0" smtClean="0"/>
          </a:p>
          <a:p>
            <a:r>
              <a:rPr lang="en-US" dirty="0" smtClean="0"/>
              <a:t>2) You will watch the video and then take the video quiz (one time don’t rush through and guess no second time try)</a:t>
            </a:r>
          </a:p>
          <a:p>
            <a:endParaRPr lang="en-US" dirty="0"/>
          </a:p>
          <a:p>
            <a:r>
              <a:rPr lang="en-US" dirty="0" smtClean="0"/>
              <a:t>This is 50 points of the today classwork.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7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Quizizz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www.quizizz.com</a:t>
            </a:r>
            <a:endParaRPr lang="en-US" dirty="0" smtClean="0"/>
          </a:p>
          <a:p>
            <a:r>
              <a:rPr lang="en-US" dirty="0" smtClean="0"/>
              <a:t>2) Wait for the code</a:t>
            </a:r>
          </a:p>
          <a:p>
            <a:r>
              <a:rPr lang="en-US" dirty="0" smtClean="0"/>
              <a:t>3) 10 questions 10 min</a:t>
            </a:r>
          </a:p>
          <a:p>
            <a:r>
              <a:rPr lang="en-US" dirty="0" smtClean="0"/>
              <a:t>4) This assignments 25 points of the classwork.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quizizz.com/admin/quiz/5c716412470caf001cec58f4/digestive-system</a:t>
            </a:r>
            <a:endParaRPr lang="en-US" dirty="0" smtClean="0"/>
          </a:p>
          <a:p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517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244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2/25/19 Monday Warm Up 4 min </vt:lpstr>
      <vt:lpstr>Today Agenda </vt:lpstr>
      <vt:lpstr>Quizlet- 15 min</vt:lpstr>
      <vt:lpstr>Brain Pop</vt:lpstr>
      <vt:lpstr>Quizizz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2/25/19 Monday Warm Up 4 min </dc:title>
  <dc:creator>Ahmet ilbay</dc:creator>
  <cp:lastModifiedBy>Ahmet ilbay</cp:lastModifiedBy>
  <cp:revision>6</cp:revision>
  <dcterms:created xsi:type="dcterms:W3CDTF">2006-08-16T00:00:00Z</dcterms:created>
  <dcterms:modified xsi:type="dcterms:W3CDTF">2019-02-23T15:18:20Z</dcterms:modified>
</cp:coreProperties>
</file>