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Digestive%20System%20Notes.ppt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wrsL-lCZYo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7828" y="356054"/>
            <a:ext cx="7772400" cy="1470025"/>
          </a:xfrm>
        </p:spPr>
        <p:txBody>
          <a:bodyPr/>
          <a:lstStyle/>
          <a:p>
            <a:r>
              <a:rPr lang="en-US" dirty="0" smtClean="0"/>
              <a:t>Warm Up 4 min 2/26/19 Tuesday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76400"/>
            <a:ext cx="7848600" cy="44958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What are the digestive system organs? </a:t>
            </a:r>
          </a:p>
          <a:p>
            <a:r>
              <a:rPr lang="en-US" dirty="0" smtClean="0"/>
              <a:t>Answer;</a:t>
            </a:r>
          </a:p>
          <a:p>
            <a:r>
              <a:rPr lang="en-US" b="1" dirty="0">
                <a:solidFill>
                  <a:srgbClr val="FF0000"/>
                </a:solidFill>
              </a:rPr>
              <a:t>the mouth, esophagus, stomach, small intestine, large intestine</a:t>
            </a:r>
            <a:r>
              <a:rPr lang="en-US" b="1">
                <a:solidFill>
                  <a:srgbClr val="FF0000"/>
                </a:solidFill>
              </a:rPr>
              <a:t>, </a:t>
            </a:r>
            <a:r>
              <a:rPr lang="en-US" b="1" smtClean="0">
                <a:solidFill>
                  <a:srgbClr val="FF0000"/>
                </a:solidFill>
              </a:rPr>
              <a:t>liver</a:t>
            </a:r>
            <a:r>
              <a:rPr lang="en-US" b="1" dirty="0">
                <a:solidFill>
                  <a:srgbClr val="FF0000"/>
                </a:solidFill>
              </a:rPr>
              <a:t>, pancreas, and </a:t>
            </a:r>
            <a:r>
              <a:rPr lang="en-US" b="1" dirty="0" smtClean="0">
                <a:solidFill>
                  <a:srgbClr val="FF0000"/>
                </a:solidFill>
              </a:rPr>
              <a:t>gallbladder.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912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1) Warm Up 4 min </a:t>
            </a:r>
          </a:p>
          <a:p>
            <a:r>
              <a:rPr lang="en-US" dirty="0" smtClean="0"/>
              <a:t>2) Digestive System Notes 20 min</a:t>
            </a:r>
          </a:p>
          <a:p>
            <a:r>
              <a:rPr lang="en-US" dirty="0" smtClean="0"/>
              <a:t>3) Video 5 min </a:t>
            </a:r>
          </a:p>
          <a:p>
            <a:r>
              <a:rPr lang="en-US" dirty="0" smtClean="0"/>
              <a:t>4) </a:t>
            </a:r>
            <a:r>
              <a:rPr lang="en-US" dirty="0" err="1" smtClean="0"/>
              <a:t>Plicker</a:t>
            </a:r>
            <a:r>
              <a:rPr lang="en-US" dirty="0" smtClean="0"/>
              <a:t> 15 min </a:t>
            </a:r>
          </a:p>
          <a:p>
            <a:pPr algn="ctr"/>
            <a:r>
              <a:rPr lang="en-US" dirty="0"/>
              <a:t>Important Reminder</a:t>
            </a:r>
          </a:p>
          <a:p>
            <a:pPr algn="ctr"/>
            <a:r>
              <a:rPr lang="en-US" dirty="0"/>
              <a:t>Digestive System Foldable Weekly Homework 3/1/19 Friday</a:t>
            </a:r>
          </a:p>
          <a:p>
            <a:pPr algn="ctr"/>
            <a:r>
              <a:rPr lang="en-US" dirty="0"/>
              <a:t>Student Group Presentation Digestive System (Bryce, Salma, Michael, Naiah, </a:t>
            </a:r>
            <a:r>
              <a:rPr lang="en-US" dirty="0" err="1"/>
              <a:t>Kaleb</a:t>
            </a:r>
            <a:r>
              <a:rPr lang="en-US" dirty="0"/>
              <a:t>)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04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pres?slideindex=1&amp;slidetitle="/>
              </a:rPr>
              <a:t>Lesson Notes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based on your pace (Notes will be useful when you study quiz or test)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3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www.youtube.com/watch?v=VwrsL-lCZYo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79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Plicker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31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109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Warm Up 4 min 2/26/19 Tuesday </vt:lpstr>
      <vt:lpstr>Today Agenda</vt:lpstr>
      <vt:lpstr>Lesson Notes </vt:lpstr>
      <vt:lpstr>Video</vt:lpstr>
      <vt:lpstr>Plicker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4 min 2/26/19 Tuesday </dc:title>
  <dc:creator>Ahmet ilbay</dc:creator>
  <cp:lastModifiedBy>Ahmet ilbay</cp:lastModifiedBy>
  <cp:revision>5</cp:revision>
  <dcterms:created xsi:type="dcterms:W3CDTF">2006-08-16T00:00:00Z</dcterms:created>
  <dcterms:modified xsi:type="dcterms:W3CDTF">2019-02-26T13:21:25Z</dcterms:modified>
</cp:coreProperties>
</file>