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Skeletal%20System%20Power%20Poin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skelet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2-4-19 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86800" cy="5410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What are the six main function of skeletal system?</a:t>
            </a:r>
          </a:p>
          <a:p>
            <a:r>
              <a:rPr lang="en-US" dirty="0" smtClean="0"/>
              <a:t>Answer</a:t>
            </a:r>
          </a:p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1)Support</a:t>
            </a:r>
            <a:r>
              <a:rPr lang="en-US" sz="4000" b="1" dirty="0">
                <a:solidFill>
                  <a:srgbClr val="FF0000"/>
                </a:solidFill>
              </a:rPr>
              <a:t>, 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2) Movement</a:t>
            </a:r>
            <a:r>
              <a:rPr lang="en-US" sz="4000" b="1" dirty="0">
                <a:solidFill>
                  <a:srgbClr val="FF0000"/>
                </a:solidFill>
              </a:rPr>
              <a:t>, 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3)Protection</a:t>
            </a:r>
            <a:r>
              <a:rPr lang="en-US" sz="4000" b="1" dirty="0">
                <a:solidFill>
                  <a:srgbClr val="FF0000"/>
                </a:solidFill>
              </a:rPr>
              <a:t>,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4)Production of blood cells</a:t>
            </a:r>
            <a:r>
              <a:rPr lang="en-US" sz="4000" b="1" dirty="0">
                <a:solidFill>
                  <a:srgbClr val="FF0000"/>
                </a:solidFill>
              </a:rPr>
              <a:t> 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5) Storage</a:t>
            </a:r>
            <a:r>
              <a:rPr lang="en-US" sz="4000" b="1" dirty="0">
                <a:solidFill>
                  <a:srgbClr val="FF0000"/>
                </a:solidFill>
              </a:rPr>
              <a:t> of minerals and 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6)Endocrine</a:t>
            </a:r>
            <a:r>
              <a:rPr lang="en-US" sz="4000" b="1" dirty="0">
                <a:solidFill>
                  <a:srgbClr val="FF0000"/>
                </a:solidFill>
              </a:rPr>
              <a:t> regulation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Skeletal System Guided Notes 20 min</a:t>
            </a:r>
          </a:p>
          <a:p>
            <a:r>
              <a:rPr lang="en-US" dirty="0" smtClean="0"/>
              <a:t>3) Video- Brain Pop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15 min </a:t>
            </a:r>
          </a:p>
          <a:p>
            <a:pPr algn="ctr"/>
            <a:r>
              <a:rPr lang="en-US" dirty="0" smtClean="0"/>
              <a:t>Reminder</a:t>
            </a:r>
          </a:p>
          <a:p>
            <a:pPr algn="ctr"/>
            <a:r>
              <a:rPr lang="en-US" dirty="0" smtClean="0"/>
              <a:t>1) Weekly Homework (Skeletal System Foldable due is Friday)</a:t>
            </a:r>
          </a:p>
          <a:p>
            <a:pPr algn="ctr"/>
            <a:r>
              <a:rPr lang="en-US" dirty="0" smtClean="0"/>
              <a:t>2) Skeletal System Student Presentation is this Friday.</a:t>
            </a:r>
          </a:p>
          <a:p>
            <a:pPr algn="ctr"/>
            <a:r>
              <a:rPr lang="en-US" dirty="0" smtClean="0"/>
              <a:t>3) Movement Quiz (Muscular, Skeletal, </a:t>
            </a:r>
            <a:r>
              <a:rPr lang="en-US" dirty="0"/>
              <a:t>and Integumentary) </a:t>
            </a:r>
            <a:r>
              <a:rPr lang="en-US" dirty="0" smtClean="0"/>
              <a:t>this Friday. </a:t>
            </a:r>
          </a:p>
          <a:p>
            <a:pPr algn="ctr"/>
            <a:r>
              <a:rPr lang="en-US" dirty="0" smtClean="0"/>
              <a:t>4) Science Field Trip 14</a:t>
            </a:r>
            <a:r>
              <a:rPr lang="en-US" baseline="30000" dirty="0" smtClean="0"/>
              <a:t>th</a:t>
            </a:r>
            <a:r>
              <a:rPr lang="en-US" dirty="0" smtClean="0"/>
              <a:t> February permission slip and money due is this Friday. (For A and B Honor all students)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8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Guided Practice 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5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115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2-4-19 Monday</vt:lpstr>
      <vt:lpstr>Today Agenda</vt:lpstr>
      <vt:lpstr>Guided Practice Skeletal System</vt:lpstr>
      <vt:lpstr>Video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2-4-19 Monday</dc:title>
  <dc:creator>Ahmet ilbay</dc:creator>
  <cp:lastModifiedBy>Ahmet ilbay</cp:lastModifiedBy>
  <cp:revision>5</cp:revision>
  <dcterms:created xsi:type="dcterms:W3CDTF">2006-08-16T00:00:00Z</dcterms:created>
  <dcterms:modified xsi:type="dcterms:W3CDTF">2019-02-04T15:08:20Z</dcterms:modified>
</cp:coreProperties>
</file>