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Understanding%20speed.mp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quizlet.com/185465809/speed-and-velocity-flash-card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838200"/>
            <a:ext cx="7772400" cy="1470025"/>
          </a:xfrm>
        </p:spPr>
        <p:txBody>
          <a:bodyPr/>
          <a:lstStyle/>
          <a:p>
            <a:r>
              <a:rPr lang="en-US" smtClean="0"/>
              <a:t>3-20-17 </a:t>
            </a:r>
            <a:r>
              <a:rPr lang="en-US" dirty="0" smtClean="0"/>
              <a:t>Warm Up 5 minutes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209800"/>
            <a:ext cx="6400800" cy="3886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Open your textbook page 454-455 and write three things from the timeline.</a:t>
            </a:r>
          </a:p>
          <a:p>
            <a:r>
              <a:rPr lang="en-US" dirty="0" smtClean="0"/>
              <a:t>Sample Answer; </a:t>
            </a:r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1905; Albert Einstein publishes his theory of relativity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1971; Apollo 14 mission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2003; NASA launches Spirit and Opportunity , two  Mars Exploration Rovers, to study Mars. </a:t>
            </a:r>
          </a:p>
        </p:txBody>
      </p:sp>
    </p:spTree>
    <p:extLst>
      <p:ext uri="{BB962C8B-B14F-4D97-AF65-F5344CB8AC3E}">
        <p14:creationId xmlns:p14="http://schemas.microsoft.com/office/powerpoint/2010/main" val="1253357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Foldable 10 minutes</a:t>
            </a:r>
          </a:p>
          <a:p>
            <a:r>
              <a:rPr lang="en-US" dirty="0" smtClean="0"/>
              <a:t>3) Instruction –Section 1 Motion</a:t>
            </a:r>
          </a:p>
          <a:p>
            <a:r>
              <a:rPr lang="en-US" dirty="0" smtClean="0"/>
              <a:t>4) Classwork </a:t>
            </a:r>
          </a:p>
          <a:p>
            <a:r>
              <a:rPr lang="en-US" dirty="0" smtClean="0"/>
              <a:t>5) Review- Quizlet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20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Motion Page 458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Reference Point; The object that appears to stay in place is a reference point</a:t>
            </a:r>
          </a:p>
          <a:p>
            <a:r>
              <a:rPr lang="en-US" dirty="0" smtClean="0"/>
              <a:t>Motion; an object’s change in position relative to a reference point.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73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Speed Depends on Distance and Time</a:t>
            </a:r>
            <a:br>
              <a:rPr lang="en-US" dirty="0" smtClean="0"/>
            </a:br>
            <a:r>
              <a:rPr lang="en-US" dirty="0" smtClean="0"/>
              <a:t>Page 459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Speed; is the distance traveled by an object divided by the time taken to travel that distance. </a:t>
            </a:r>
          </a:p>
          <a:p>
            <a:r>
              <a:rPr lang="en-US" dirty="0" smtClean="0"/>
              <a:t>Determining average speed;</a:t>
            </a:r>
          </a:p>
          <a:p>
            <a:r>
              <a:rPr lang="en-US" dirty="0" smtClean="0"/>
              <a:t>Average speed= total distance/ Total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84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460-Now it is your 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1) 2m/s Kira Speed</a:t>
            </a:r>
          </a:p>
          <a:p>
            <a:endParaRPr lang="en-US" dirty="0"/>
          </a:p>
          <a:p>
            <a:r>
              <a:rPr lang="en-US" dirty="0" smtClean="0"/>
              <a:t>2) 5 km/h average speed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3) 360 km/h </a:t>
            </a:r>
          </a:p>
          <a:p>
            <a:endParaRPr lang="en-US" dirty="0"/>
          </a:p>
          <a:p>
            <a:r>
              <a:rPr lang="en-US" dirty="0" smtClean="0">
                <a:hlinkClick r:id="rId2" action="ppaction://hlinkfile"/>
              </a:rPr>
              <a:t>Video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572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Velocity-Directions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Velocity ; is the speed of an object in a particular direction. </a:t>
            </a:r>
          </a:p>
          <a:p>
            <a:r>
              <a:rPr lang="en-US" dirty="0" smtClean="0"/>
              <a:t>Acceleration; is the rate at which velocity changes. </a:t>
            </a:r>
          </a:p>
          <a:p>
            <a:r>
              <a:rPr lang="en-US" dirty="0" smtClean="0"/>
              <a:t>Calculating Average Acceleration; </a:t>
            </a:r>
          </a:p>
          <a:p>
            <a:r>
              <a:rPr lang="en-US" dirty="0" smtClean="0"/>
              <a:t>Average acceleration= Final velocity-starting velocity/ time it takes to change velocity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78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Quizlet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https://quizlet.com/185465809/speed-and-velocity-flash-cards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27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Summary;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Classwork ; Answer section review questions 1-11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75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228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3-20-17 Warm Up 5 minutes</vt:lpstr>
      <vt:lpstr>Today Agenda</vt:lpstr>
      <vt:lpstr>Measuring Motion Page 458</vt:lpstr>
      <vt:lpstr>Speed Depends on Distance and Time Page 459</vt:lpstr>
      <vt:lpstr>Page 460-Now it is your turn</vt:lpstr>
      <vt:lpstr>Velocity-Directions Matter</vt:lpstr>
      <vt:lpstr>Quizlet </vt:lpstr>
      <vt:lpstr>Section Review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3-19-17 Warm Up 5 minutes</dc:title>
  <dc:creator>TMSA</dc:creator>
  <cp:lastModifiedBy>TMSA</cp:lastModifiedBy>
  <cp:revision>14</cp:revision>
  <dcterms:created xsi:type="dcterms:W3CDTF">2006-08-16T00:00:00Z</dcterms:created>
  <dcterms:modified xsi:type="dcterms:W3CDTF">2017-03-20T19:29:11Z</dcterms:modified>
</cp:coreProperties>
</file>