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A8BB0-5BC4-4792-9865-5A9C3BD2991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A43FD-FF8E-4D96-A85F-3A920FAEB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8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3FD-FF8E-4D96-A85F-3A920FAEB1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93-BkAJ3U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1)The </a:t>
            </a:r>
            <a:r>
              <a:rPr lang="en-US" dirty="0"/>
              <a:t>fastest car on Earth, a British</a:t>
            </a:r>
          </a:p>
          <a:p>
            <a:r>
              <a:rPr lang="en-US" dirty="0"/>
              <a:t>America. If it takes 0.5 hours (30 minutes) to travel 380 miles, what is its speed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</a:t>
            </a:r>
          </a:p>
          <a:p>
            <a:r>
              <a:rPr lang="en-US" dirty="0" smtClean="0"/>
              <a:t>Speed; Distance/time</a:t>
            </a:r>
          </a:p>
          <a:p>
            <a:r>
              <a:rPr lang="en-US" dirty="0" smtClean="0"/>
              <a:t>380miles/0.5 hours</a:t>
            </a:r>
          </a:p>
          <a:p>
            <a:r>
              <a:rPr lang="en-US" dirty="0" smtClean="0"/>
              <a:t>=760 mph(Miles per hour)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9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 </a:t>
            </a:r>
          </a:p>
          <a:p>
            <a:r>
              <a:rPr lang="en-US" dirty="0" smtClean="0"/>
              <a:t>3) Instruction Time</a:t>
            </a:r>
          </a:p>
          <a:p>
            <a:r>
              <a:rPr lang="en-US" dirty="0" smtClean="0"/>
              <a:t>4) Video</a:t>
            </a:r>
          </a:p>
          <a:p>
            <a:r>
              <a:rPr lang="en-US" dirty="0" smtClean="0"/>
              <a:t>5) Classwork </a:t>
            </a:r>
          </a:p>
          <a:p>
            <a:r>
              <a:rPr lang="en-US" dirty="0" smtClean="0"/>
              <a:t>6) Homework </a:t>
            </a:r>
          </a:p>
        </p:txBody>
      </p:sp>
    </p:spTree>
    <p:extLst>
      <p:ext uri="{BB962C8B-B14F-4D97-AF65-F5344CB8AC3E}">
        <p14:creationId xmlns:p14="http://schemas.microsoft.com/office/powerpoint/2010/main" val="12831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getting a packet which explains how to read motion graphs. </a:t>
            </a:r>
          </a:p>
          <a:p>
            <a:r>
              <a:rPr lang="en-US" dirty="0" smtClean="0"/>
              <a:t>2) We are going to read together and you are not allowed to write on  this packet. You will take notes on your science journal/folder.</a:t>
            </a:r>
          </a:p>
          <a:p>
            <a:r>
              <a:rPr lang="en-US" dirty="0" smtClean="0"/>
              <a:t>3) We are going to solve 3 guided practice and then we are going to start independent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(Write it down to science journal)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distance-time graph tells us how far an object has moved with time. </a:t>
            </a:r>
          </a:p>
          <a:p>
            <a:r>
              <a:rPr lang="en-US" dirty="0" smtClean="0"/>
              <a:t>The steeper the graph , the faster the motion</a:t>
            </a:r>
          </a:p>
          <a:p>
            <a:r>
              <a:rPr lang="en-US" dirty="0" smtClean="0"/>
              <a:t>A horizontal line means the object is not changing its position-it is not moving , it is at rest. </a:t>
            </a:r>
          </a:p>
          <a:p>
            <a:r>
              <a:rPr lang="en-US" dirty="0" smtClean="0"/>
              <a:t>A downward sloping line means the object is returning to the start.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www.youtube.com/watch?v=l93-BkAJ3UY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Classwork(Independent Practice)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Time			8. Speed </a:t>
            </a:r>
          </a:p>
          <a:p>
            <a:r>
              <a:rPr lang="en-US" dirty="0" smtClean="0"/>
              <a:t>2. Acceleration	9. Time </a:t>
            </a:r>
          </a:p>
          <a:p>
            <a:r>
              <a:rPr lang="en-US" dirty="0" smtClean="0"/>
              <a:t>3. Speed			10.Speed</a:t>
            </a:r>
          </a:p>
          <a:p>
            <a:r>
              <a:rPr lang="en-US" dirty="0" smtClean="0"/>
              <a:t>4. Acceleration 	11. Distance</a:t>
            </a:r>
          </a:p>
          <a:p>
            <a:r>
              <a:rPr lang="en-US" dirty="0" smtClean="0"/>
              <a:t>5. Speed			12. Velocity</a:t>
            </a:r>
          </a:p>
          <a:p>
            <a:r>
              <a:rPr lang="en-US" dirty="0" smtClean="0"/>
              <a:t>6. Velocity		13. 2 hours</a:t>
            </a:r>
          </a:p>
          <a:p>
            <a:r>
              <a:rPr lang="en-US" dirty="0" smtClean="0"/>
              <a:t>7. Velocity 		14. 48 miles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4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Classwork(Independent Practice)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15) 65 mph</a:t>
            </a:r>
          </a:p>
          <a:p>
            <a:r>
              <a:rPr lang="en-US" dirty="0" smtClean="0"/>
              <a:t>16) 306 miles</a:t>
            </a:r>
          </a:p>
          <a:p>
            <a:r>
              <a:rPr lang="en-US" dirty="0" smtClean="0"/>
              <a:t>17) 15 m/s</a:t>
            </a:r>
          </a:p>
          <a:p>
            <a:r>
              <a:rPr lang="en-US" dirty="0" smtClean="0"/>
              <a:t>18) 3 hours</a:t>
            </a:r>
          </a:p>
          <a:p>
            <a:r>
              <a:rPr lang="en-US" dirty="0" smtClean="0"/>
              <a:t>19) 312 miles</a:t>
            </a:r>
          </a:p>
          <a:p>
            <a:r>
              <a:rPr lang="en-US" dirty="0" smtClean="0"/>
              <a:t>20) 16m/s </a:t>
            </a:r>
          </a:p>
          <a:p>
            <a:r>
              <a:rPr lang="en-US" dirty="0" smtClean="0"/>
              <a:t>21) 3 hours</a:t>
            </a:r>
          </a:p>
          <a:p>
            <a:r>
              <a:rPr lang="en-US" dirty="0" smtClean="0"/>
              <a:t>22) 2m/s2</a:t>
            </a:r>
          </a:p>
          <a:p>
            <a:r>
              <a:rPr lang="en-US" dirty="0" smtClean="0"/>
              <a:t>23) 4 hours</a:t>
            </a:r>
          </a:p>
        </p:txBody>
      </p:sp>
    </p:spTree>
    <p:extLst>
      <p:ext uri="{BB962C8B-B14F-4D97-AF65-F5344CB8AC3E}">
        <p14:creationId xmlns:p14="http://schemas.microsoft.com/office/powerpoint/2010/main" val="303078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24) -4 m/s 2</a:t>
            </a:r>
          </a:p>
          <a:p>
            <a:r>
              <a:rPr lang="en-US" dirty="0"/>
              <a:t>25) Emilie is fastest 200 m/s , Lauren is the slowest 66 m/s</a:t>
            </a:r>
          </a:p>
          <a:p>
            <a:r>
              <a:rPr lang="en-US" dirty="0"/>
              <a:t>26) 5 m/s</a:t>
            </a:r>
          </a:p>
          <a:p>
            <a:r>
              <a:rPr lang="en-US" dirty="0"/>
              <a:t>27) 15 m/s</a:t>
            </a:r>
          </a:p>
          <a:p>
            <a:r>
              <a:rPr lang="en-US" dirty="0"/>
              <a:t>28) 4-7 seconds</a:t>
            </a:r>
          </a:p>
          <a:p>
            <a:r>
              <a:rPr lang="en-US" dirty="0"/>
              <a:t>29) 1-3 and 2-4 second</a:t>
            </a:r>
          </a:p>
          <a:p>
            <a:r>
              <a:rPr lang="en-US" dirty="0"/>
              <a:t>30) B</a:t>
            </a:r>
          </a:p>
          <a:p>
            <a:r>
              <a:rPr lang="en-US" dirty="0"/>
              <a:t>31) D</a:t>
            </a:r>
          </a:p>
          <a:p>
            <a:r>
              <a:rPr lang="en-US" dirty="0"/>
              <a:t>32) A,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Homework-Speed and Graphs </a:t>
            </a:r>
            <a:r>
              <a:rPr lang="en-US" dirty="0" err="1" smtClean="0"/>
              <a:t>Assesment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 and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304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</vt:lpstr>
      <vt:lpstr>Today Agenda</vt:lpstr>
      <vt:lpstr>How to read Graph </vt:lpstr>
      <vt:lpstr>Summary (Write it down to science journal)</vt:lpstr>
      <vt:lpstr>Video</vt:lpstr>
      <vt:lpstr>Classwork(Independent Practice)</vt:lpstr>
      <vt:lpstr>Classwork(Independent Practice)</vt:lpstr>
      <vt:lpstr>PowerPoint Presentation</vt:lpstr>
      <vt:lpstr>Homework-Speed and Graphs Assesment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 minutes Texas</dc:title>
  <dc:creator>TMSA</dc:creator>
  <cp:lastModifiedBy>TMSA</cp:lastModifiedBy>
  <cp:revision>6</cp:revision>
  <dcterms:created xsi:type="dcterms:W3CDTF">2006-08-16T00:00:00Z</dcterms:created>
  <dcterms:modified xsi:type="dcterms:W3CDTF">2017-03-22T13:18:10Z</dcterms:modified>
</cp:coreProperties>
</file>