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86000"/>
            <a:ext cx="6553200" cy="3810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What </a:t>
            </a:r>
            <a:r>
              <a:rPr lang="en-US" dirty="0"/>
              <a:t>is the speed of a kayak traveling 100 meters in 140 seconds</a:t>
            </a:r>
            <a:r>
              <a:rPr lang="en-US" dirty="0" smtClean="0"/>
              <a:t>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0.71m/s</a:t>
            </a:r>
          </a:p>
          <a:p>
            <a:r>
              <a:rPr lang="en-US" dirty="0" smtClean="0"/>
              <a:t>2)Calculate </a:t>
            </a:r>
            <a:r>
              <a:rPr lang="en-US" dirty="0"/>
              <a:t>the speed of an armadillo running through a yard covering 24 meters in 52</a:t>
            </a:r>
          </a:p>
          <a:p>
            <a:r>
              <a:rPr lang="en-US" dirty="0"/>
              <a:t>seconds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0.46 m/s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94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 5 minutes/ Homework collection</a:t>
            </a:r>
          </a:p>
          <a:p>
            <a:r>
              <a:rPr lang="en-US" dirty="0" smtClean="0"/>
              <a:t>2) Instruction time </a:t>
            </a:r>
          </a:p>
          <a:p>
            <a:r>
              <a:rPr lang="en-US" dirty="0" smtClean="0"/>
              <a:t>3) Classwork</a:t>
            </a:r>
          </a:p>
          <a:p>
            <a:r>
              <a:rPr lang="en-US" dirty="0" smtClean="0"/>
              <a:t>4) Chromebook Ck12- Khan Academy</a:t>
            </a:r>
          </a:p>
          <a:p>
            <a:r>
              <a:rPr lang="en-US" dirty="0" smtClean="0"/>
              <a:t>6) Exit Ticket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50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it down to your science journal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295400"/>
            <a:ext cx="8839201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365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 it down to your science journal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78279"/>
            <a:ext cx="8741229" cy="50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182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 it down to your science journal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43743"/>
            <a:ext cx="8458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48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8991600" cy="572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89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229600" cy="274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66257"/>
            <a:ext cx="5638800" cy="438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99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CK12</a:t>
            </a:r>
          </a:p>
          <a:p>
            <a:r>
              <a:rPr lang="en-US" dirty="0" err="1" smtClean="0"/>
              <a:t>Usermame</a:t>
            </a:r>
            <a:r>
              <a:rPr lang="en-US" dirty="0" smtClean="0"/>
              <a:t>= </a:t>
            </a:r>
            <a:r>
              <a:rPr lang="en-US" dirty="0" err="1" smtClean="0"/>
              <a:t>Yournametmsa</a:t>
            </a:r>
            <a:endParaRPr lang="en-US" dirty="0" smtClean="0"/>
          </a:p>
          <a:p>
            <a:r>
              <a:rPr lang="en-US" dirty="0" smtClean="0"/>
              <a:t>Password; tmsa2017</a:t>
            </a:r>
          </a:p>
          <a:p>
            <a:r>
              <a:rPr lang="en-US" dirty="0" smtClean="0"/>
              <a:t>Khan Academy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5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r>
              <a:rPr lang="en-US" dirty="0" smtClean="0"/>
              <a:t>Student Login</a:t>
            </a:r>
          </a:p>
          <a:p>
            <a:r>
              <a:rPr lang="en-US" dirty="0" smtClean="0"/>
              <a:t>Room Name; TMSACOMPUTER</a:t>
            </a:r>
          </a:p>
          <a:p>
            <a:r>
              <a:rPr lang="en-US" dirty="0" smtClean="0"/>
              <a:t>Your last name, first name</a:t>
            </a:r>
          </a:p>
          <a:p>
            <a:r>
              <a:rPr lang="en-US" dirty="0" smtClean="0"/>
              <a:t>Teacher question ; what is the difference between constant speed graph , accelerated speed graph?</a:t>
            </a:r>
          </a:p>
        </p:txBody>
      </p:sp>
    </p:spTree>
    <p:extLst>
      <p:ext uri="{BB962C8B-B14F-4D97-AF65-F5344CB8AC3E}">
        <p14:creationId xmlns:p14="http://schemas.microsoft.com/office/powerpoint/2010/main" val="52202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132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Warm Up 5 minutes</vt:lpstr>
      <vt:lpstr>Today Agenda</vt:lpstr>
      <vt:lpstr>Write it down to your science journal</vt:lpstr>
      <vt:lpstr>Write it down to your science journal</vt:lpstr>
      <vt:lpstr>Write it down to your science journal</vt:lpstr>
      <vt:lpstr>Summary </vt:lpstr>
      <vt:lpstr>PowerPoint Presentation</vt:lpstr>
      <vt:lpstr>Practice Time </vt:lpstr>
      <vt:lpstr>Exit Ticket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</dc:title>
  <dc:creator>TMSA</dc:creator>
  <cp:lastModifiedBy>TMSA</cp:lastModifiedBy>
  <cp:revision>6</cp:revision>
  <dcterms:created xsi:type="dcterms:W3CDTF">2006-08-16T00:00:00Z</dcterms:created>
  <dcterms:modified xsi:type="dcterms:W3CDTF">2017-03-23T17:40:14Z</dcterms:modified>
</cp:coreProperties>
</file>