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cceleration%20Activity.pdf" TargetMode="External"/><Relationship Id="rId2" Type="http://schemas.openxmlformats.org/officeDocument/2006/relationships/hyperlink" Target="https://app.discoveryeducation.com/learn/videos/42BFA548-0A36-4BAC-8732-6CC2119D1C03?hasLocalHost=fal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467600" cy="1066800"/>
          </a:xfrm>
        </p:spPr>
        <p:txBody>
          <a:bodyPr/>
          <a:lstStyle/>
          <a:p>
            <a:r>
              <a:rPr lang="en-US" dirty="0" smtClean="0"/>
              <a:t>Warm Up 3-27-17 5 minutes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467600" cy="48006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A </a:t>
            </a:r>
            <a:r>
              <a:rPr lang="en-US" dirty="0"/>
              <a:t>change in position of an object is </a:t>
            </a:r>
            <a:r>
              <a:rPr lang="en-US" dirty="0" smtClean="0"/>
              <a:t>its…..</a:t>
            </a:r>
          </a:p>
          <a:p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en-US" b="1" dirty="0" smtClean="0">
                <a:solidFill>
                  <a:srgbClr val="FF0000"/>
                </a:solidFill>
              </a:rPr>
              <a:t>otion</a:t>
            </a:r>
          </a:p>
          <a:p>
            <a:r>
              <a:rPr lang="en-US" dirty="0" smtClean="0"/>
              <a:t>2)The </a:t>
            </a:r>
            <a:r>
              <a:rPr lang="en-US" dirty="0"/>
              <a:t>speed and direction of an object's motion </a:t>
            </a:r>
            <a:r>
              <a:rPr lang="en-US" dirty="0" smtClean="0"/>
              <a:t>is Its ….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Velocity </a:t>
            </a:r>
            <a:endParaRPr lang="en-US" dirty="0" smtClean="0"/>
          </a:p>
          <a:p>
            <a:r>
              <a:rPr lang="en-US" dirty="0" smtClean="0"/>
              <a:t>3)</a:t>
            </a:r>
            <a:r>
              <a:rPr lang="en-US" dirty="0"/>
              <a:t> Speeding up, slowing down, or changing </a:t>
            </a:r>
            <a:r>
              <a:rPr lang="en-US" dirty="0" smtClean="0"/>
              <a:t>direction are </a:t>
            </a:r>
            <a:r>
              <a:rPr lang="en-US" dirty="0"/>
              <a:t>all examples </a:t>
            </a:r>
            <a:r>
              <a:rPr lang="en-US" dirty="0" smtClean="0"/>
              <a:t>of…</a:t>
            </a:r>
          </a:p>
          <a:p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cceleration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95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Acceleration Video instruction 5 minutes</a:t>
            </a:r>
          </a:p>
          <a:p>
            <a:r>
              <a:rPr lang="en-US" dirty="0" smtClean="0"/>
              <a:t>3) Acceleration Activity 10 minutes </a:t>
            </a:r>
          </a:p>
          <a:p>
            <a:r>
              <a:rPr lang="en-US" dirty="0" smtClean="0"/>
              <a:t>4) Speed Challenge 25 minutes</a:t>
            </a:r>
          </a:p>
          <a:p>
            <a:r>
              <a:rPr lang="en-US" dirty="0" smtClean="0"/>
              <a:t>5) Study Guide for Chapter Test (Motion)-Homework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3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Acceleration 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0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Speed up, slow down, change direction</a:t>
            </a:r>
          </a:p>
          <a:p>
            <a:r>
              <a:rPr lang="en-US" dirty="0" smtClean="0"/>
              <a:t>2) Increase of velocity</a:t>
            </a:r>
          </a:p>
          <a:p>
            <a:r>
              <a:rPr lang="en-US" dirty="0" smtClean="0"/>
              <a:t>3) Decrease of velocity </a:t>
            </a:r>
          </a:p>
          <a:p>
            <a:r>
              <a:rPr lang="en-US" dirty="0" smtClean="0"/>
              <a:t>6) 34 m/s </a:t>
            </a:r>
            <a:r>
              <a:rPr lang="en-US" dirty="0" err="1" smtClean="0"/>
              <a:t>S</a:t>
            </a:r>
            <a:r>
              <a:rPr lang="en-US" dirty="0" smtClean="0"/>
              <a:t>, 26 m/s2 A, 3m/s </a:t>
            </a:r>
            <a:r>
              <a:rPr lang="en-US" dirty="0" err="1" smtClean="0"/>
              <a:t>S</a:t>
            </a:r>
            <a:r>
              <a:rPr lang="en-US" dirty="0" smtClean="0"/>
              <a:t>, 12m/s2 A , 10 m/s2 A, 5m/s </a:t>
            </a:r>
            <a:r>
              <a:rPr lang="en-US" dirty="0" err="1" smtClean="0"/>
              <a:t>S</a:t>
            </a:r>
            <a:endParaRPr lang="en-US" dirty="0" smtClean="0"/>
          </a:p>
          <a:p>
            <a:r>
              <a:rPr lang="en-US" dirty="0" smtClean="0"/>
              <a:t>7) </a:t>
            </a:r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in the velocity, divided by the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(Final velocity-initial velocity/ time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4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Answer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Answer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11) Acceleration formula= Change in velocity/time 12m/s-6m/s /3 second=</a:t>
            </a:r>
          </a:p>
          <a:p>
            <a:r>
              <a:rPr lang="en-US" dirty="0" smtClean="0"/>
              <a:t> 6m/s/3 second = 2 m/s2</a:t>
            </a:r>
          </a:p>
          <a:p>
            <a:r>
              <a:rPr lang="en-US" dirty="0" smtClean="0"/>
              <a:t>12) 45mph-35mph/one hour= 10 mph/1 hour= 10mph2</a:t>
            </a:r>
          </a:p>
          <a:p>
            <a:r>
              <a:rPr lang="en-US" dirty="0" smtClean="0"/>
              <a:t>13) 8m/s/2 seconds= 4 m/s2</a:t>
            </a:r>
          </a:p>
          <a:p>
            <a:r>
              <a:rPr lang="en-US" dirty="0" smtClean="0"/>
              <a:t>14) 8m/s/2 second = -4 m/s2 (Slow down)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</a:t>
            </a:r>
          </a:p>
          <a:p>
            <a:r>
              <a:rPr lang="en-US" dirty="0" smtClean="0"/>
              <a:t>2) </a:t>
            </a:r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4) </a:t>
            </a:r>
          </a:p>
          <a:p>
            <a:r>
              <a:rPr lang="en-US" dirty="0" smtClean="0"/>
              <a:t>5) </a:t>
            </a:r>
          </a:p>
          <a:p>
            <a:r>
              <a:rPr lang="en-US" dirty="0" smtClean="0"/>
              <a:t>6)</a:t>
            </a:r>
          </a:p>
          <a:p>
            <a:r>
              <a:rPr lang="en-US" dirty="0" smtClean="0"/>
              <a:t>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4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220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3-27-17 5 minutes  </vt:lpstr>
      <vt:lpstr>Today Agenda</vt:lpstr>
      <vt:lpstr>Acceleration Video </vt:lpstr>
      <vt:lpstr>Worksheet Answers</vt:lpstr>
      <vt:lpstr>Worksheet Answer Part 2</vt:lpstr>
      <vt:lpstr>Worksheet Answer Part 3</vt:lpstr>
      <vt:lpstr>Speed Challenge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3-27-17 5 minutes  </dc:title>
  <dc:creator>TMSA</dc:creator>
  <cp:lastModifiedBy>TMSA</cp:lastModifiedBy>
  <cp:revision>9</cp:revision>
  <dcterms:created xsi:type="dcterms:W3CDTF">2006-08-16T00:00:00Z</dcterms:created>
  <dcterms:modified xsi:type="dcterms:W3CDTF">2017-03-27T16:08:48Z</dcterms:modified>
</cp:coreProperties>
</file>