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ocabulary.com/unit/motion/fill-in-the-blanks/" TargetMode="External"/><Relationship Id="rId2" Type="http://schemas.openxmlformats.org/officeDocument/2006/relationships/hyperlink" Target="https://www.flocabulary.com/unit/mo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ocabulary.com/unit/motion/qui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billnye_motion_worksheet.pdf" TargetMode="External"/><Relationship Id="rId2" Type="http://schemas.openxmlformats.org/officeDocument/2006/relationships/hyperlink" Target="http://www.dailymotion.com/video/x3kxcs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uizlet.com/29392385/bill-nye-motion-flash-card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Warm Up 5 minutes 3-29-17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620000" cy="4267200"/>
          </a:xfrm>
        </p:spPr>
        <p:txBody>
          <a:bodyPr/>
          <a:lstStyle/>
          <a:p>
            <a:r>
              <a:rPr lang="en-US" dirty="0" smtClean="0"/>
              <a:t>1) What is the quantities </a:t>
            </a:r>
            <a:r>
              <a:rPr lang="en-US" dirty="0"/>
              <a:t>is in the</a:t>
            </a:r>
          </a:p>
          <a:p>
            <a:r>
              <a:rPr lang="en-US" dirty="0"/>
              <a:t>denominator of the units for </a:t>
            </a:r>
            <a:r>
              <a:rPr lang="en-US" dirty="0" smtClean="0"/>
              <a:t>acceleration?</a:t>
            </a:r>
          </a:p>
          <a:p>
            <a:r>
              <a:rPr lang="en-US" b="1" dirty="0">
                <a:solidFill>
                  <a:srgbClr val="FF0000"/>
                </a:solidFill>
              </a:rPr>
              <a:t>time </a:t>
            </a:r>
            <a:r>
              <a:rPr lang="en-US" b="1" dirty="0" smtClean="0">
                <a:solidFill>
                  <a:srgbClr val="FF0000"/>
                </a:solidFill>
              </a:rPr>
              <a:t>squared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2)</a:t>
            </a:r>
            <a:r>
              <a:rPr lang="en-US" dirty="0"/>
              <a:t> If an object is moving at a constant velocity, </a:t>
            </a:r>
            <a:r>
              <a:rPr lang="en-US" dirty="0" smtClean="0"/>
              <a:t>it means </a:t>
            </a:r>
            <a:r>
              <a:rPr lang="en-US" dirty="0"/>
              <a:t>that </a:t>
            </a:r>
            <a:r>
              <a:rPr lang="en-US" dirty="0" smtClean="0"/>
              <a:t>__________.</a:t>
            </a:r>
          </a:p>
          <a:p>
            <a:r>
              <a:rPr lang="en-US" b="1" dirty="0">
                <a:solidFill>
                  <a:srgbClr val="FF0000"/>
                </a:solidFill>
              </a:rPr>
              <a:t>no net force is acting on it</a:t>
            </a:r>
          </a:p>
        </p:txBody>
      </p:sp>
    </p:spTree>
    <p:extLst>
      <p:ext uri="{BB962C8B-B14F-4D97-AF65-F5344CB8AC3E}">
        <p14:creationId xmlns:p14="http://schemas.microsoft.com/office/powerpoint/2010/main" val="131891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Flocabulary Motion fill in the blanks 5 minutes</a:t>
            </a:r>
          </a:p>
          <a:p>
            <a:r>
              <a:rPr lang="en-US" dirty="0" smtClean="0"/>
              <a:t>3) Quick review 5 minutes</a:t>
            </a:r>
          </a:p>
          <a:p>
            <a:r>
              <a:rPr lang="en-US" dirty="0" smtClean="0"/>
              <a:t>4) Flocabulary question 10 minutes </a:t>
            </a:r>
          </a:p>
          <a:p>
            <a:r>
              <a:rPr lang="en-US" dirty="0" smtClean="0"/>
              <a:t>5) Chapter Review 5 minutes </a:t>
            </a:r>
          </a:p>
          <a:p>
            <a:r>
              <a:rPr lang="en-US" dirty="0" smtClean="0"/>
              <a:t>6) Bill Nye the Science Guy 20 minutes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670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Motion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Motion fill in the blanks 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Quiz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00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</a:t>
            </a:r>
            <a:r>
              <a:rPr lang="en-US" dirty="0"/>
              <a:t>What is motion</a:t>
            </a:r>
            <a:r>
              <a:rPr lang="en-US" dirty="0" smtClean="0"/>
              <a:t>?</a:t>
            </a:r>
          </a:p>
          <a:p>
            <a:r>
              <a:rPr lang="en-US" dirty="0"/>
              <a:t>A change in position of an object is </a:t>
            </a:r>
            <a:r>
              <a:rPr lang="en-US" dirty="0" smtClean="0"/>
              <a:t>its</a:t>
            </a:r>
          </a:p>
          <a:p>
            <a:r>
              <a:rPr lang="en-US" dirty="0" smtClean="0"/>
              <a:t>2) What is difference between speed and velocity?</a:t>
            </a:r>
          </a:p>
          <a:p>
            <a:r>
              <a:rPr lang="en-US" dirty="0" smtClean="0"/>
              <a:t>Speed; </a:t>
            </a:r>
            <a:r>
              <a:rPr lang="en-US" dirty="0"/>
              <a:t>distance and </a:t>
            </a:r>
            <a:r>
              <a:rPr lang="en-US" dirty="0" smtClean="0"/>
              <a:t>direction are </a:t>
            </a:r>
            <a:r>
              <a:rPr lang="en-US" dirty="0" err="1" smtClean="0"/>
              <a:t>quantites</a:t>
            </a:r>
            <a:endParaRPr lang="en-US" dirty="0" smtClean="0"/>
          </a:p>
          <a:p>
            <a:r>
              <a:rPr lang="en-US" dirty="0" smtClean="0"/>
              <a:t>Velocity; </a:t>
            </a:r>
            <a:r>
              <a:rPr lang="en-US" dirty="0"/>
              <a:t>The speed and direction of an object's </a:t>
            </a:r>
            <a:r>
              <a:rPr lang="en-US" dirty="0" smtClean="0"/>
              <a:t>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3)</a:t>
            </a:r>
            <a:r>
              <a:rPr lang="en-US" dirty="0"/>
              <a:t> What's the relationship between acceleration </a:t>
            </a:r>
            <a:r>
              <a:rPr lang="en-US" dirty="0" smtClean="0"/>
              <a:t>and velocity?</a:t>
            </a:r>
          </a:p>
          <a:p>
            <a:r>
              <a:rPr lang="en-US" dirty="0"/>
              <a:t>Speeding up, slowing down, or changing </a:t>
            </a:r>
            <a:r>
              <a:rPr lang="en-US" dirty="0" smtClean="0"/>
              <a:t>direction are </a:t>
            </a:r>
            <a:r>
              <a:rPr lang="en-US" dirty="0"/>
              <a:t>all examples </a:t>
            </a:r>
            <a:r>
              <a:rPr lang="en-US" dirty="0" smtClean="0"/>
              <a:t>of acceleration.</a:t>
            </a:r>
          </a:p>
          <a:p>
            <a:r>
              <a:rPr lang="en-US" b="1" dirty="0"/>
              <a:t>Acceleration</a:t>
            </a:r>
            <a:r>
              <a:rPr lang="en-US" dirty="0"/>
              <a:t> is a change in velocity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units for </a:t>
            </a:r>
            <a:r>
              <a:rPr lang="en-US" dirty="0" smtClean="0"/>
              <a:t>acceleration= time squared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13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4)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5)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05000"/>
            <a:ext cx="1981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constant speed 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47800"/>
            <a:ext cx="30575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16829"/>
            <a:ext cx="74676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119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6)</a:t>
            </a:r>
            <a:r>
              <a:rPr lang="en-US" dirty="0"/>
              <a:t> What causes a change in velocity</a:t>
            </a:r>
            <a:r>
              <a:rPr lang="en-US" dirty="0" smtClean="0"/>
              <a:t>?</a:t>
            </a:r>
          </a:p>
          <a:p>
            <a:r>
              <a:rPr lang="en-US" dirty="0"/>
              <a:t>V</a:t>
            </a:r>
            <a:r>
              <a:rPr lang="en-US" dirty="0" smtClean="0"/>
              <a:t>elocity </a:t>
            </a:r>
            <a:r>
              <a:rPr lang="en-US" dirty="0"/>
              <a:t>consists of a direction and a speed. So if you have a change in direction and/or a change in speed the velocity will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238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1)</a:t>
            </a:r>
            <a:r>
              <a:rPr lang="en-US" dirty="0"/>
              <a:t> Which level of the atmosphere is the hottest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thermosphere</a:t>
            </a:r>
          </a:p>
          <a:p>
            <a:r>
              <a:rPr lang="en-US" dirty="0" smtClean="0"/>
              <a:t>2)</a:t>
            </a:r>
            <a:r>
              <a:rPr lang="en-US" dirty="0"/>
              <a:t> What type of cloud is white and fluffy like a </a:t>
            </a:r>
            <a:r>
              <a:rPr lang="en-US" dirty="0" smtClean="0"/>
              <a:t>cotton ball?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Cumulous</a:t>
            </a:r>
          </a:p>
          <a:p>
            <a:r>
              <a:rPr lang="en-US" dirty="0" smtClean="0"/>
              <a:t>3)</a:t>
            </a:r>
            <a:r>
              <a:rPr lang="en-US" dirty="0"/>
              <a:t> Which of the following is not part of the cell</a:t>
            </a:r>
          </a:p>
          <a:p>
            <a:r>
              <a:rPr lang="en-US" dirty="0"/>
              <a:t>theory</a:t>
            </a:r>
            <a:r>
              <a:rPr lang="en-US" dirty="0" smtClean="0"/>
              <a:t>?</a:t>
            </a:r>
          </a:p>
          <a:p>
            <a:r>
              <a:rPr lang="en-US" b="1" dirty="0">
                <a:solidFill>
                  <a:srgbClr val="FF0000"/>
                </a:solidFill>
              </a:rPr>
              <a:t>all cells have </a:t>
            </a:r>
            <a:r>
              <a:rPr lang="en-US" b="1" dirty="0" smtClean="0">
                <a:solidFill>
                  <a:srgbClr val="FF0000"/>
                </a:solidFill>
              </a:rPr>
              <a:t>nuclei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4) </a:t>
            </a:r>
            <a:r>
              <a:rPr lang="en-US" dirty="0"/>
              <a:t>If a microscope has an ocular lens of x4 and you</a:t>
            </a:r>
          </a:p>
          <a:p>
            <a:pPr marL="0" indent="0">
              <a:buNone/>
            </a:pPr>
            <a:r>
              <a:rPr lang="en-US" dirty="0" smtClean="0"/>
              <a:t>   are </a:t>
            </a:r>
            <a:r>
              <a:rPr lang="en-US" dirty="0"/>
              <a:t>using the x40 objective, what is your </a:t>
            </a:r>
            <a:r>
              <a:rPr lang="en-US" dirty="0" smtClean="0"/>
              <a:t>total magnification?</a:t>
            </a:r>
          </a:p>
          <a:p>
            <a:r>
              <a:rPr lang="en-US" dirty="0"/>
              <a:t>400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2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Bill Nye Science Guy –Motion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 action="ppaction://hlinkfile"/>
              </a:rPr>
              <a:t>Worksheet-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4"/>
              </a:rPr>
              <a:t>Quizlet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88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313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3-29-17</vt:lpstr>
      <vt:lpstr>Today Agenda</vt:lpstr>
      <vt:lpstr>Flocabulary </vt:lpstr>
      <vt:lpstr>Study Guide </vt:lpstr>
      <vt:lpstr>Study Guide</vt:lpstr>
      <vt:lpstr>Study Guide</vt:lpstr>
      <vt:lpstr>Study Guide</vt:lpstr>
      <vt:lpstr>Review Question </vt:lpstr>
      <vt:lpstr>Bill Nye Science Guy –Motion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3-29-17</dc:title>
  <dc:creator>TMSA</dc:creator>
  <cp:lastModifiedBy>TMSA</cp:lastModifiedBy>
  <cp:revision>7</cp:revision>
  <dcterms:created xsi:type="dcterms:W3CDTF">2006-08-16T00:00:00Z</dcterms:created>
  <dcterms:modified xsi:type="dcterms:W3CDTF">2017-03-29T02:04:04Z</dcterms:modified>
</cp:coreProperties>
</file>