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6"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rainpop.com/health/bodysystems/immunesyste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kidshealth.org/en/kids/ismovi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hp948351_2Mb.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Warm Up 5 minutes 3-8-17</a:t>
            </a:r>
            <a:endParaRPr lang="en-US" dirty="0"/>
          </a:p>
        </p:txBody>
      </p:sp>
      <p:sp>
        <p:nvSpPr>
          <p:cNvPr id="3" name="Subtitle 2"/>
          <p:cNvSpPr>
            <a:spLocks noGrp="1"/>
          </p:cNvSpPr>
          <p:nvPr>
            <p:ph type="subTitle" idx="1"/>
          </p:nvPr>
        </p:nvSpPr>
        <p:spPr>
          <a:xfrm>
            <a:off x="1219200" y="2133600"/>
            <a:ext cx="7086600" cy="3962400"/>
          </a:xfrm>
        </p:spPr>
        <p:txBody>
          <a:bodyPr>
            <a:normAutofit lnSpcReduction="10000"/>
          </a:bodyPr>
          <a:lstStyle/>
          <a:p>
            <a:r>
              <a:rPr lang="en-US" dirty="0"/>
              <a:t>Which of the following are part of </a:t>
            </a:r>
            <a:r>
              <a:rPr lang="en-US" dirty="0" smtClean="0"/>
              <a:t>human </a:t>
            </a:r>
            <a:endParaRPr lang="en-US" dirty="0"/>
          </a:p>
          <a:p>
            <a:r>
              <a:rPr lang="en-US" dirty="0"/>
              <a:t>reproductive system</a:t>
            </a:r>
            <a:r>
              <a:rPr lang="en-US" dirty="0" smtClean="0"/>
              <a:t>?</a:t>
            </a:r>
          </a:p>
          <a:p>
            <a:r>
              <a:rPr lang="en-US" dirty="0"/>
              <a:t>a. testes</a:t>
            </a:r>
          </a:p>
          <a:p>
            <a:r>
              <a:rPr lang="en-US" dirty="0"/>
              <a:t>b. ovaries</a:t>
            </a:r>
          </a:p>
          <a:p>
            <a:r>
              <a:rPr lang="en-US" dirty="0"/>
              <a:t>c. both</a:t>
            </a:r>
          </a:p>
          <a:p>
            <a:r>
              <a:rPr lang="en-US" dirty="0"/>
              <a:t>d. </a:t>
            </a:r>
            <a:r>
              <a:rPr lang="en-US" dirty="0" smtClean="0"/>
              <a:t>Neither</a:t>
            </a:r>
          </a:p>
          <a:p>
            <a:r>
              <a:rPr lang="en-US" b="1" dirty="0" smtClean="0"/>
              <a:t>Answer- C Both</a:t>
            </a:r>
            <a:endParaRPr lang="en-US" b="1" dirty="0"/>
          </a:p>
        </p:txBody>
      </p:sp>
    </p:spTree>
    <p:extLst>
      <p:ext uri="{BB962C8B-B14F-4D97-AF65-F5344CB8AC3E}">
        <p14:creationId xmlns:p14="http://schemas.microsoft.com/office/powerpoint/2010/main" val="180817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73668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normAutofit/>
          </a:bodyPr>
          <a:lstStyle/>
          <a:p>
            <a:r>
              <a:rPr lang="en-US" dirty="0" smtClean="0"/>
              <a:t>1) Warm Up 5 minutes</a:t>
            </a:r>
          </a:p>
          <a:p>
            <a:r>
              <a:rPr lang="en-US" dirty="0" smtClean="0"/>
              <a:t>2) Today </a:t>
            </a:r>
            <a:r>
              <a:rPr lang="en-US" dirty="0" smtClean="0"/>
              <a:t>Vocabulary 10 minutes</a:t>
            </a:r>
            <a:endParaRPr lang="en-US" dirty="0" smtClean="0"/>
          </a:p>
          <a:p>
            <a:r>
              <a:rPr lang="en-US" dirty="0" smtClean="0"/>
              <a:t>3) Brain Pop Video / Video </a:t>
            </a:r>
            <a:r>
              <a:rPr lang="en-US" dirty="0" smtClean="0"/>
              <a:t>questions 10 min</a:t>
            </a:r>
          </a:p>
          <a:p>
            <a:pPr marL="0" indent="0">
              <a:buNone/>
            </a:pPr>
            <a:r>
              <a:rPr lang="en-US" dirty="0" smtClean="0"/>
              <a:t>    4</a:t>
            </a:r>
            <a:r>
              <a:rPr lang="en-US" dirty="0" smtClean="0"/>
              <a:t>) Kids </a:t>
            </a:r>
            <a:r>
              <a:rPr lang="en-US" dirty="0" smtClean="0"/>
              <a:t>health-Activity/Video 10 min </a:t>
            </a:r>
            <a:endParaRPr lang="en-US" dirty="0" smtClean="0"/>
          </a:p>
          <a:p>
            <a:r>
              <a:rPr lang="en-US" dirty="0" smtClean="0"/>
              <a:t>5) </a:t>
            </a:r>
            <a:r>
              <a:rPr lang="en-US" dirty="0" smtClean="0"/>
              <a:t>Folda</a:t>
            </a:r>
            <a:r>
              <a:rPr lang="en-US" dirty="0" smtClean="0"/>
              <a:t>ble (10 min) </a:t>
            </a:r>
          </a:p>
          <a:p>
            <a:r>
              <a:rPr lang="en-US" dirty="0" smtClean="0"/>
              <a:t>6) Discovery Education (5 min)</a:t>
            </a:r>
            <a:endParaRPr lang="en-US" dirty="0" smtClean="0"/>
          </a:p>
          <a:p>
            <a:r>
              <a:rPr lang="en-US" dirty="0"/>
              <a:t>7</a:t>
            </a:r>
            <a:r>
              <a:rPr lang="en-US" dirty="0" smtClean="0"/>
              <a:t>) </a:t>
            </a:r>
            <a:r>
              <a:rPr lang="en-US" dirty="0" smtClean="0"/>
              <a:t>Homework</a:t>
            </a:r>
            <a:endParaRPr lang="en-US" dirty="0"/>
          </a:p>
        </p:txBody>
      </p:sp>
    </p:spTree>
    <p:extLst>
      <p:ext uri="{BB962C8B-B14F-4D97-AF65-F5344CB8AC3E}">
        <p14:creationId xmlns:p14="http://schemas.microsoft.com/office/powerpoint/2010/main" val="3041780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t>
            </a:r>
            <a:r>
              <a:rPr lang="en-US" dirty="0" smtClean="0"/>
              <a:t>5 minutes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Immune System; </a:t>
            </a:r>
            <a:r>
              <a:rPr lang="en-US" dirty="0" smtClean="0"/>
              <a:t>A system of tissues ,cells, and organs that help your body fight off illness and disease.  </a:t>
            </a:r>
          </a:p>
          <a:p>
            <a:r>
              <a:rPr lang="en-US" b="1" dirty="0" smtClean="0"/>
              <a:t>Pathogens; </a:t>
            </a:r>
            <a:r>
              <a:rPr lang="en-US" dirty="0" smtClean="0"/>
              <a:t>are any germ or chemicals that can make you sick.</a:t>
            </a:r>
          </a:p>
          <a:p>
            <a:r>
              <a:rPr lang="en-US" b="1" dirty="0" smtClean="0"/>
              <a:t>Skin; </a:t>
            </a:r>
            <a:r>
              <a:rPr lang="en-US" dirty="0" smtClean="0"/>
              <a:t>is like a shield that prevents pathogens from entering your body. </a:t>
            </a:r>
          </a:p>
          <a:p>
            <a:r>
              <a:rPr lang="en-US" b="1" dirty="0" smtClean="0"/>
              <a:t>Mucus; </a:t>
            </a:r>
            <a:r>
              <a:rPr lang="en-US" dirty="0" smtClean="0"/>
              <a:t>traps many of pathogens you inhale, preventing them from getting into your bloodstream.</a:t>
            </a:r>
          </a:p>
          <a:p>
            <a:r>
              <a:rPr lang="en-US" b="1" dirty="0" smtClean="0"/>
              <a:t>Stomach Acid: </a:t>
            </a:r>
            <a:r>
              <a:rPr lang="en-US" dirty="0" smtClean="0"/>
              <a:t>kills bacteria that live on the food you eat. </a:t>
            </a:r>
          </a:p>
        </p:txBody>
      </p:sp>
    </p:spTree>
    <p:extLst>
      <p:ext uri="{BB962C8B-B14F-4D97-AF65-F5344CB8AC3E}">
        <p14:creationId xmlns:p14="http://schemas.microsoft.com/office/powerpoint/2010/main" val="3518397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5 minutes</a:t>
            </a:r>
            <a:endParaRPr lang="en-US" dirty="0"/>
          </a:p>
        </p:txBody>
      </p:sp>
      <p:sp>
        <p:nvSpPr>
          <p:cNvPr id="3" name="Content Placeholder 2"/>
          <p:cNvSpPr>
            <a:spLocks noGrp="1"/>
          </p:cNvSpPr>
          <p:nvPr>
            <p:ph idx="1"/>
          </p:nvPr>
        </p:nvSpPr>
        <p:spPr>
          <a:xfrm>
            <a:off x="457200" y="1600200"/>
            <a:ext cx="8305800" cy="4953000"/>
          </a:xfrm>
        </p:spPr>
        <p:txBody>
          <a:bodyPr>
            <a:normAutofit fontScale="25000" lnSpcReduction="20000"/>
          </a:bodyPr>
          <a:lstStyle/>
          <a:p>
            <a:r>
              <a:rPr lang="en-US" sz="11200" b="1" dirty="0" smtClean="0"/>
              <a:t>White Blood Cell(Leukocytes): </a:t>
            </a:r>
            <a:r>
              <a:rPr lang="en-US" sz="11200" dirty="0" smtClean="0"/>
              <a:t>patrols your bloodstream looking for pathogens (invaders) and kill it before you get sick. </a:t>
            </a:r>
          </a:p>
          <a:p>
            <a:r>
              <a:rPr lang="en-US" sz="11200" b="1" dirty="0" smtClean="0"/>
              <a:t>Antibody: </a:t>
            </a:r>
            <a:r>
              <a:rPr lang="en-US" sz="11200" dirty="0" smtClean="0"/>
              <a:t>is a protein that binds with a molecule , or antigen, found only  on the invading germ. </a:t>
            </a:r>
          </a:p>
          <a:p>
            <a:r>
              <a:rPr lang="en-US" sz="11200" b="1" dirty="0" smtClean="0"/>
              <a:t>Vaccine</a:t>
            </a:r>
            <a:r>
              <a:rPr lang="en-US" sz="11200" dirty="0" smtClean="0"/>
              <a:t> : a </a:t>
            </a:r>
            <a:r>
              <a:rPr lang="en-US" sz="11200" dirty="0"/>
              <a:t>substance used to stimulate the production of antibodies and provide immunity against one or several diseases</a:t>
            </a:r>
            <a:r>
              <a:rPr lang="en-US" sz="11200" dirty="0" smtClean="0"/>
              <a:t>,</a:t>
            </a:r>
          </a:p>
          <a:p>
            <a:endParaRPr lang="en-US" dirty="0" smtClean="0"/>
          </a:p>
          <a:p>
            <a:r>
              <a:rPr lang="en-US" sz="11200" dirty="0" smtClean="0"/>
              <a:t>HIV(AIDS VIRUS): Acquired Immune Deficiency Syndrome</a:t>
            </a:r>
          </a:p>
          <a:p>
            <a:pPr marL="0" indent="0">
              <a:buNone/>
            </a:pPr>
            <a:endParaRPr lang="en-US" sz="11200" dirty="0"/>
          </a:p>
          <a:p>
            <a:pPr marL="0" indent="0">
              <a:buNone/>
            </a:pPr>
            <a:r>
              <a:rPr lang="en-US" sz="11200" dirty="0" smtClean="0"/>
              <a:t>AUTOIMMUNITY: that is a condition when the body’s immune system overreact that are not really a threat. </a:t>
            </a:r>
          </a:p>
          <a:p>
            <a:endParaRPr lang="en-US" dirty="0" smtClean="0"/>
          </a:p>
        </p:txBody>
      </p:sp>
    </p:spTree>
    <p:extLst>
      <p:ext uri="{BB962C8B-B14F-4D97-AF65-F5344CB8AC3E}">
        <p14:creationId xmlns:p14="http://schemas.microsoft.com/office/powerpoint/2010/main" val="2445503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Video-Brain Pop</a:t>
            </a:r>
            <a:endParaRPr lang="en-US" dirty="0"/>
          </a:p>
        </p:txBody>
      </p:sp>
      <p:sp>
        <p:nvSpPr>
          <p:cNvPr id="3" name="Content Placeholder 2"/>
          <p:cNvSpPr>
            <a:spLocks noGrp="1"/>
          </p:cNvSpPr>
          <p:nvPr>
            <p:ph idx="1"/>
          </p:nvPr>
        </p:nvSpPr>
        <p:spPr/>
        <p:txBody>
          <a:bodyPr/>
          <a:lstStyle/>
          <a:p>
            <a:r>
              <a:rPr lang="en-US" dirty="0" smtClean="0"/>
              <a:t> Video and Video question 10 min</a:t>
            </a:r>
            <a:endParaRPr lang="en-US" dirty="0"/>
          </a:p>
        </p:txBody>
      </p:sp>
    </p:spTree>
    <p:extLst>
      <p:ext uri="{BB962C8B-B14F-4D97-AF65-F5344CB8AC3E}">
        <p14:creationId xmlns:p14="http://schemas.microsoft.com/office/powerpoint/2010/main" val="2137141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Foldable- 10 min</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dirty="0" smtClean="0"/>
              <a:t>Antigen</a:t>
            </a:r>
            <a:r>
              <a:rPr lang="en-US" dirty="0" smtClean="0"/>
              <a:t>; A toxin or other foreign substance that induces an immune response in the body.</a:t>
            </a:r>
          </a:p>
          <a:p>
            <a:r>
              <a:rPr lang="en-US" b="1" dirty="0" smtClean="0"/>
              <a:t>Antibody; </a:t>
            </a:r>
            <a:r>
              <a:rPr lang="en-US" dirty="0"/>
              <a:t>is a protein that binds with a molecule , or antigen, found only  on the invading </a:t>
            </a:r>
            <a:r>
              <a:rPr lang="en-US" dirty="0" smtClean="0"/>
              <a:t>germ</a:t>
            </a:r>
          </a:p>
          <a:p>
            <a:r>
              <a:rPr lang="en-US" b="1" dirty="0" smtClean="0"/>
              <a:t>Active immunity</a:t>
            </a:r>
            <a:r>
              <a:rPr lang="en-US" dirty="0" smtClean="0"/>
              <a:t>; The immunity that result from the production of antibodies by the immune system in response to the presence of an antigen</a:t>
            </a:r>
          </a:p>
          <a:p>
            <a:r>
              <a:rPr lang="en-US" b="1" dirty="0" smtClean="0"/>
              <a:t>Passive Immunity; </a:t>
            </a:r>
            <a:r>
              <a:rPr lang="en-US" dirty="0" smtClean="0"/>
              <a:t>The short term immunity that results from the introduction of antibodies from another person or animal</a:t>
            </a:r>
          </a:p>
          <a:p>
            <a:r>
              <a:rPr lang="en-US" b="1" dirty="0" smtClean="0"/>
              <a:t>Enzyme; </a:t>
            </a:r>
            <a:r>
              <a:rPr lang="en-US" dirty="0" smtClean="0"/>
              <a:t>A substance produced by a living organism that acts as a catalyst. </a:t>
            </a:r>
          </a:p>
          <a:p>
            <a:endParaRPr lang="en-US" dirty="0" smtClean="0"/>
          </a:p>
          <a:p>
            <a:endParaRPr lang="en-US" sz="1050" dirty="0" smtClean="0"/>
          </a:p>
          <a:p>
            <a:pPr marL="0" indent="0">
              <a:buNone/>
            </a:pPr>
            <a:endParaRPr lang="en-US" sz="1100" dirty="0" smtClean="0"/>
          </a:p>
          <a:p>
            <a:endParaRPr lang="en-US" dirty="0"/>
          </a:p>
        </p:txBody>
      </p:sp>
    </p:spTree>
    <p:extLst>
      <p:ext uri="{BB962C8B-B14F-4D97-AF65-F5344CB8AC3E}">
        <p14:creationId xmlns:p14="http://schemas.microsoft.com/office/powerpoint/2010/main" val="2775147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Foldable Page 286-287</a:t>
            </a:r>
            <a:endParaRPr lang="en-US" dirty="0"/>
          </a:p>
        </p:txBody>
      </p:sp>
      <p:sp>
        <p:nvSpPr>
          <p:cNvPr id="3" name="Content Placeholder 2"/>
          <p:cNvSpPr>
            <a:spLocks noGrp="1"/>
          </p:cNvSpPr>
          <p:nvPr>
            <p:ph idx="1"/>
          </p:nvPr>
        </p:nvSpPr>
        <p:spPr/>
        <p:txBody>
          <a:bodyPr/>
          <a:lstStyle/>
          <a:p>
            <a:r>
              <a:rPr lang="en-US" dirty="0"/>
              <a:t>Your skin</a:t>
            </a:r>
            <a:r>
              <a:rPr lang="en-US" dirty="0" smtClean="0"/>
              <a:t>, sweat, mucus, and </a:t>
            </a:r>
            <a:r>
              <a:rPr lang="en-US" dirty="0"/>
              <a:t>tears is the first line of defense of your </a:t>
            </a:r>
            <a:r>
              <a:rPr lang="en-US" dirty="0" smtClean="0"/>
              <a:t>immune</a:t>
            </a:r>
          </a:p>
          <a:p>
            <a:r>
              <a:rPr lang="en-US" dirty="0"/>
              <a:t>First immune response is on the outside of your body and second line of defenses are in the inside the body. The second line will continue to fight the viruses which may have made it past the first line of defense.</a:t>
            </a:r>
            <a:endParaRPr lang="en-US" dirty="0"/>
          </a:p>
        </p:txBody>
      </p:sp>
    </p:spTree>
    <p:extLst>
      <p:ext uri="{BB962C8B-B14F-4D97-AF65-F5344CB8AC3E}">
        <p14:creationId xmlns:p14="http://schemas.microsoft.com/office/powerpoint/2010/main" val="2746884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Kids health 10 minutes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38481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Discovery Education </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Video 2 </a:t>
            </a:r>
            <a:endParaRPr lang="en-US" dirty="0"/>
          </a:p>
        </p:txBody>
      </p:sp>
    </p:spTree>
    <p:extLst>
      <p:ext uri="{BB962C8B-B14F-4D97-AF65-F5344CB8AC3E}">
        <p14:creationId xmlns:p14="http://schemas.microsoft.com/office/powerpoint/2010/main" val="4156092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433</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Warm Up 5 minutes 3-8-17</vt:lpstr>
      <vt:lpstr>Today Agenda</vt:lpstr>
      <vt:lpstr>Vocabulary 5 minutes</vt:lpstr>
      <vt:lpstr>Vocabulary 5 minutes</vt:lpstr>
      <vt:lpstr>Video-Brain Pop</vt:lpstr>
      <vt:lpstr>Foldable- 10 min</vt:lpstr>
      <vt:lpstr>Foldable Page 286-287</vt:lpstr>
      <vt:lpstr>Kids health 10 minutes</vt:lpstr>
      <vt:lpstr>Discovery Education </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5 minutes 3-8-17</dc:title>
  <dc:creator>TMSA</dc:creator>
  <cp:lastModifiedBy>TMSA</cp:lastModifiedBy>
  <cp:revision>9</cp:revision>
  <dcterms:created xsi:type="dcterms:W3CDTF">2006-08-16T00:00:00Z</dcterms:created>
  <dcterms:modified xsi:type="dcterms:W3CDTF">2017-03-08T14:07:19Z</dcterms:modified>
</cp:coreProperties>
</file>