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izlet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/>
          <a:lstStyle/>
          <a:p>
            <a:r>
              <a:rPr lang="en-US" dirty="0" smtClean="0"/>
              <a:t>Warm Up 4 min 3/11/19 Monday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05000"/>
            <a:ext cx="8153400" cy="47244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What is the main function of nervous system?</a:t>
            </a:r>
          </a:p>
          <a:p>
            <a:r>
              <a:rPr lang="en-US" dirty="0" smtClean="0"/>
              <a:t>Answer</a:t>
            </a:r>
          </a:p>
          <a:p>
            <a:r>
              <a:rPr lang="en-US" b="1" dirty="0">
                <a:solidFill>
                  <a:srgbClr val="FF0000"/>
                </a:solidFill>
              </a:rPr>
              <a:t>The four primary functions of the nervous system are the sensory, communicative, integrative and motor functions</a:t>
            </a:r>
            <a:r>
              <a:rPr lang="en-US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068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1) Warm Up 4 min</a:t>
            </a:r>
          </a:p>
          <a:p>
            <a:r>
              <a:rPr lang="en-US" dirty="0" smtClean="0"/>
              <a:t>2) Vocabulary (</a:t>
            </a:r>
            <a:r>
              <a:rPr lang="en-US" dirty="0" err="1" smtClean="0"/>
              <a:t>Quizlet</a:t>
            </a:r>
            <a:r>
              <a:rPr lang="en-US" dirty="0" smtClean="0"/>
              <a:t>) 25 min </a:t>
            </a:r>
          </a:p>
          <a:p>
            <a:r>
              <a:rPr lang="en-US" dirty="0" smtClean="0"/>
              <a:t>3) </a:t>
            </a:r>
            <a:r>
              <a:rPr lang="en-US" dirty="0" err="1" smtClean="0"/>
              <a:t>Quizizz</a:t>
            </a:r>
            <a:r>
              <a:rPr lang="en-US" dirty="0" smtClean="0"/>
              <a:t> (Vocabulary Quiz/Practice) 15 min </a:t>
            </a:r>
          </a:p>
          <a:p>
            <a:pPr algn="ctr"/>
            <a:r>
              <a:rPr lang="en-US" dirty="0" smtClean="0"/>
              <a:t>Important Reminder </a:t>
            </a:r>
          </a:p>
          <a:p>
            <a:pPr marL="0" indent="0" algn="ctr">
              <a:buNone/>
            </a:pPr>
            <a:r>
              <a:rPr lang="en-US" b="1" dirty="0" smtClean="0"/>
              <a:t>1) Weekly Homework Nervous System is this Friday </a:t>
            </a:r>
          </a:p>
          <a:p>
            <a:pPr marL="0" indent="0" algn="ctr">
              <a:buNone/>
            </a:pPr>
            <a:r>
              <a:rPr lang="en-US" b="1" dirty="0" smtClean="0"/>
              <a:t>2) Student Group Presentation is Friday(Samuel</a:t>
            </a:r>
            <a:r>
              <a:rPr lang="en-US" b="1" dirty="0"/>
              <a:t>, </a:t>
            </a:r>
            <a:r>
              <a:rPr lang="en-US" b="1" dirty="0" err="1"/>
              <a:t>Fouziah</a:t>
            </a:r>
            <a:r>
              <a:rPr lang="en-US" b="1" dirty="0"/>
              <a:t>, Malachi, </a:t>
            </a:r>
            <a:r>
              <a:rPr lang="en-US" b="1" dirty="0" err="1"/>
              <a:t>Dayana</a:t>
            </a:r>
            <a:r>
              <a:rPr lang="en-US" b="1" dirty="0"/>
              <a:t>, Marius) </a:t>
            </a: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3) Control System Quiz Next Friday 3/22/19</a:t>
            </a:r>
          </a:p>
          <a:p>
            <a:pPr marL="0" indent="0" algn="ctr">
              <a:buNone/>
            </a:pPr>
            <a:r>
              <a:rPr lang="en-US" b="1" dirty="0" smtClean="0"/>
              <a:t>4) Unit Test and Last Day of Q3 is 3/28/19 Thursday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378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Quizlet</a:t>
            </a:r>
            <a:r>
              <a:rPr lang="en-US" dirty="0" smtClean="0"/>
              <a:t> Vocabulary and Learn </a:t>
            </a:r>
            <a:r>
              <a:rPr lang="en-US" dirty="0" smtClean="0"/>
              <a:t>25 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1) Go to </a:t>
            </a:r>
            <a:r>
              <a:rPr lang="en-US" b="1" dirty="0" smtClean="0">
                <a:hlinkClick r:id="rId2"/>
              </a:rPr>
              <a:t>www.quizlet.com</a:t>
            </a:r>
            <a:endParaRPr lang="en-US" b="1" dirty="0" smtClean="0"/>
          </a:p>
          <a:p>
            <a:r>
              <a:rPr lang="en-US" b="1" dirty="0" smtClean="0"/>
              <a:t>2) Click the search button and search </a:t>
            </a:r>
            <a:r>
              <a:rPr lang="en-US" b="1" dirty="0"/>
              <a:t>Nervous System- </a:t>
            </a:r>
            <a:r>
              <a:rPr lang="en-US" b="1" dirty="0" smtClean="0"/>
              <a:t>TMSA</a:t>
            </a:r>
            <a:endParaRPr lang="en-US" b="1" dirty="0" smtClean="0"/>
          </a:p>
          <a:p>
            <a:r>
              <a:rPr lang="en-US" b="1" dirty="0" smtClean="0"/>
              <a:t>3</a:t>
            </a:r>
            <a:r>
              <a:rPr lang="en-US" b="1" dirty="0" smtClean="0"/>
              <a:t>) You will practice flashcard and learn to master these vocabulary (you take notes from flashcard to fill out paper- strongly recommended) </a:t>
            </a:r>
            <a:endParaRPr lang="en-US" b="1" dirty="0"/>
          </a:p>
          <a:p>
            <a:r>
              <a:rPr lang="en-US" b="1" dirty="0" smtClean="0"/>
              <a:t>4) Right after you master all these vocabulary go to quizizz.com for the code (vocab quiz) </a:t>
            </a:r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98326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Quizizz</a:t>
            </a:r>
            <a:r>
              <a:rPr lang="en-US" dirty="0" smtClean="0"/>
              <a:t> (Vocab Quiz)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1) You will take vocab quiz related </a:t>
            </a:r>
            <a:r>
              <a:rPr lang="en-US" dirty="0" smtClean="0"/>
              <a:t>nervous system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06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180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Warm Up 4 min 3/11/19 Monday </vt:lpstr>
      <vt:lpstr>Today Agenda</vt:lpstr>
      <vt:lpstr>Quizlet Vocabulary and Learn 25 min</vt:lpstr>
      <vt:lpstr>Quizizz (Vocab Quiz)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4 min 3/11/19 Monday </dc:title>
  <dc:creator>Ahmet ilbay</dc:creator>
  <cp:lastModifiedBy>Ahmet ilbay</cp:lastModifiedBy>
  <cp:revision>3</cp:revision>
  <dcterms:created xsi:type="dcterms:W3CDTF">2006-08-16T00:00:00Z</dcterms:created>
  <dcterms:modified xsi:type="dcterms:W3CDTF">2019-03-09T17:14:05Z</dcterms:modified>
</cp:coreProperties>
</file>