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rainpop.com/health/bodysystems/brain/" TargetMode="External"/><Relationship Id="rId2" Type="http://schemas.openxmlformats.org/officeDocument/2006/relationships/hyperlink" Target="https://www.brainpop.com/health/bodysystems/nervoussystem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brainpop.com/health/bodysystems/neurons/" TargetMode="External"/><Relationship Id="rId4" Type="http://schemas.openxmlformats.org/officeDocument/2006/relationships/hyperlink" Target="https://www.brainpop.com/health/bodysystems/spinalcord/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457200"/>
            <a:ext cx="7772400" cy="1470025"/>
          </a:xfrm>
        </p:spPr>
        <p:txBody>
          <a:bodyPr>
            <a:normAutofit/>
          </a:bodyPr>
          <a:lstStyle/>
          <a:p>
            <a:r>
              <a:rPr lang="en-US" sz="4000" dirty="0" smtClean="0"/>
              <a:t>3/14/19 Thursday 4 min Warm Up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752600"/>
            <a:ext cx="7772400" cy="4419600"/>
          </a:xfrm>
        </p:spPr>
        <p:txBody>
          <a:bodyPr/>
          <a:lstStyle/>
          <a:p>
            <a:pPr marL="514350" indent="-514350">
              <a:buAutoNum type="arabicParenR"/>
            </a:pPr>
            <a:r>
              <a:rPr lang="en-US" dirty="0" smtClean="0"/>
              <a:t>What are disorders of nervous system? </a:t>
            </a:r>
          </a:p>
          <a:p>
            <a:r>
              <a:rPr lang="en-US" dirty="0" smtClean="0"/>
              <a:t>Answer</a:t>
            </a:r>
          </a:p>
          <a:p>
            <a:r>
              <a:rPr lang="en-US" b="1" dirty="0">
                <a:solidFill>
                  <a:srgbClr val="FF0000"/>
                </a:solidFill>
              </a:rPr>
              <a:t> Alzheimer's disease, Parkinson's disease</a:t>
            </a:r>
            <a:r>
              <a:rPr lang="en-US" b="1" dirty="0" smtClean="0">
                <a:solidFill>
                  <a:srgbClr val="FF0000"/>
                </a:solidFill>
              </a:rPr>
              <a:t>, epilepsy</a:t>
            </a:r>
            <a:r>
              <a:rPr lang="en-US" b="1" dirty="0">
                <a:solidFill>
                  <a:srgbClr val="FF0000"/>
                </a:solidFill>
              </a:rPr>
              <a:t>, and </a:t>
            </a:r>
            <a:r>
              <a:rPr lang="en-US" b="1" dirty="0" smtClean="0">
                <a:solidFill>
                  <a:srgbClr val="FF0000"/>
                </a:solidFill>
              </a:rPr>
              <a:t>stroke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are common nervous system disorders.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5191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1) Warm Up  4 min </a:t>
            </a:r>
          </a:p>
          <a:p>
            <a:r>
              <a:rPr lang="en-US" dirty="0" smtClean="0"/>
              <a:t>2) Guided Practice 10 min </a:t>
            </a:r>
          </a:p>
          <a:p>
            <a:r>
              <a:rPr lang="en-US" dirty="0" smtClean="0"/>
              <a:t>3) Video 15 min </a:t>
            </a:r>
          </a:p>
          <a:p>
            <a:r>
              <a:rPr lang="en-US" dirty="0" smtClean="0"/>
              <a:t>4) </a:t>
            </a:r>
            <a:r>
              <a:rPr lang="en-US" dirty="0" err="1" smtClean="0"/>
              <a:t>Plicker</a:t>
            </a:r>
            <a:r>
              <a:rPr lang="en-US" dirty="0" smtClean="0"/>
              <a:t> 20 min </a:t>
            </a:r>
          </a:p>
          <a:p>
            <a:pPr algn="ctr"/>
            <a:r>
              <a:rPr lang="en-US" dirty="0" smtClean="0"/>
              <a:t>Important Reminder </a:t>
            </a:r>
          </a:p>
          <a:p>
            <a:pPr marL="0" indent="0" algn="ctr">
              <a:buNone/>
            </a:pPr>
            <a:r>
              <a:rPr lang="en-US" b="1" dirty="0" smtClean="0"/>
              <a:t>1</a:t>
            </a:r>
            <a:r>
              <a:rPr lang="en-US" b="1" dirty="0"/>
              <a:t>) Weekly Homework Nervous System is this Friday </a:t>
            </a:r>
          </a:p>
          <a:p>
            <a:pPr marL="0" indent="0" algn="ctr">
              <a:buNone/>
            </a:pPr>
            <a:r>
              <a:rPr lang="en-US" b="1" dirty="0" smtClean="0"/>
              <a:t>2) Student Group Presentation is Friday(Samuel, </a:t>
            </a:r>
            <a:r>
              <a:rPr lang="en-US" b="1" dirty="0" err="1" smtClean="0"/>
              <a:t>Fouziah</a:t>
            </a:r>
            <a:r>
              <a:rPr lang="en-US" b="1" dirty="0" smtClean="0"/>
              <a:t>, Malachi, </a:t>
            </a:r>
            <a:r>
              <a:rPr lang="en-US" b="1" dirty="0" err="1" smtClean="0"/>
              <a:t>Dayana</a:t>
            </a:r>
            <a:r>
              <a:rPr lang="en-US" b="1" dirty="0" smtClean="0"/>
              <a:t>, Marius) </a:t>
            </a:r>
          </a:p>
          <a:p>
            <a:pPr marL="0" indent="0" algn="ctr">
              <a:buNone/>
            </a:pPr>
            <a:r>
              <a:rPr lang="en-US" b="1" dirty="0" smtClean="0"/>
              <a:t>3</a:t>
            </a:r>
            <a:r>
              <a:rPr lang="en-US" b="1" dirty="0"/>
              <a:t>) Control System Quiz Next Friday 3/22/19</a:t>
            </a:r>
          </a:p>
          <a:p>
            <a:pPr marL="0" indent="0" algn="ctr">
              <a:buNone/>
            </a:pPr>
            <a:r>
              <a:rPr lang="en-US" b="1" dirty="0"/>
              <a:t>4) Unit Test and Last Day of Q3 is 3/28/19 Thursday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422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Answer- Part 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218" y="1634836"/>
            <a:ext cx="9017000" cy="525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42244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Video- Brain Pop 15 min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1) </a:t>
            </a:r>
            <a:r>
              <a:rPr lang="en-US" dirty="0" smtClean="0">
                <a:hlinkClick r:id="rId2"/>
              </a:rPr>
              <a:t>Nervous System</a:t>
            </a:r>
            <a:endParaRPr lang="en-US" dirty="0" smtClean="0"/>
          </a:p>
          <a:p>
            <a:r>
              <a:rPr lang="en-US" dirty="0" smtClean="0"/>
              <a:t>2) </a:t>
            </a:r>
            <a:r>
              <a:rPr lang="en-US" dirty="0" smtClean="0">
                <a:hlinkClick r:id="rId3"/>
              </a:rPr>
              <a:t>Brain</a:t>
            </a:r>
            <a:endParaRPr lang="en-US" dirty="0" smtClean="0"/>
          </a:p>
          <a:p>
            <a:r>
              <a:rPr lang="en-US" dirty="0" smtClean="0"/>
              <a:t>3) </a:t>
            </a:r>
            <a:r>
              <a:rPr lang="en-US" dirty="0" smtClean="0">
                <a:hlinkClick r:id="rId4"/>
              </a:rPr>
              <a:t>Spinal Cord</a:t>
            </a:r>
            <a:endParaRPr lang="en-US" dirty="0" smtClean="0"/>
          </a:p>
          <a:p>
            <a:r>
              <a:rPr lang="en-US" dirty="0" smtClean="0"/>
              <a:t>4) </a:t>
            </a:r>
            <a:r>
              <a:rPr lang="en-US" dirty="0" smtClean="0">
                <a:hlinkClick r:id="rId5"/>
              </a:rPr>
              <a:t>Neurons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5706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Plicker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15 questions.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5811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467</TotalTime>
  <Words>112</Words>
  <Application>Microsoft Office PowerPoint</Application>
  <PresentationFormat>On-screen Show (4:3)</PresentationFormat>
  <Paragraphs>22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3/14/19 Thursday 4 min Warm Up</vt:lpstr>
      <vt:lpstr>Today Agenda</vt:lpstr>
      <vt:lpstr>Practice Answer- Part A</vt:lpstr>
      <vt:lpstr>Video- Brain Pop 15 min </vt:lpstr>
      <vt:lpstr>Plicker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3/14/19 Thursday </dc:title>
  <dc:creator>Ahmet ilbay</dc:creator>
  <cp:lastModifiedBy>Ahmet ilbay</cp:lastModifiedBy>
  <cp:revision>10</cp:revision>
  <dcterms:created xsi:type="dcterms:W3CDTF">2006-08-16T00:00:00Z</dcterms:created>
  <dcterms:modified xsi:type="dcterms:W3CDTF">2019-03-14T19:27:49Z</dcterms:modified>
</cp:coreProperties>
</file>