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XPCQBD_WG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3/19/19 Tuesday Warm Up 3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848600" cy="42672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the main organs of endocrine system? </a:t>
            </a:r>
          </a:p>
          <a:p>
            <a:r>
              <a:rPr lang="en-US" dirty="0" smtClean="0"/>
              <a:t>Answer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Hypothalamus,pituitary</a:t>
            </a:r>
            <a:r>
              <a:rPr lang="en-US" b="1" dirty="0">
                <a:solidFill>
                  <a:srgbClr val="FF0000"/>
                </a:solidFill>
              </a:rPr>
              <a:t>, thyroid,</a:t>
            </a:r>
            <a:r>
              <a:rPr lang="en-US" b="1">
                <a:solidFill>
                  <a:srgbClr val="FF0000"/>
                </a:solidFill>
              </a:rPr>
              <a:t> </a:t>
            </a:r>
            <a:r>
              <a:rPr lang="en-US" b="1" smtClean="0">
                <a:solidFill>
                  <a:srgbClr val="FF0000"/>
                </a:solidFill>
              </a:rPr>
              <a:t>parathyroid </a:t>
            </a:r>
            <a:r>
              <a:rPr lang="en-US" b="1" dirty="0" smtClean="0">
                <a:solidFill>
                  <a:srgbClr val="FF0000"/>
                </a:solidFill>
              </a:rPr>
              <a:t>adrenals</a:t>
            </a:r>
            <a:r>
              <a:rPr lang="en-US" b="1" dirty="0">
                <a:solidFill>
                  <a:srgbClr val="FF0000"/>
                </a:solidFill>
              </a:rPr>
              <a:t>, pineal body, and </a:t>
            </a:r>
            <a:r>
              <a:rPr lang="en-US" b="1" dirty="0" smtClean="0">
                <a:solidFill>
                  <a:srgbClr val="FF0000"/>
                </a:solidFill>
              </a:rPr>
              <a:t>the reproductive</a:t>
            </a:r>
            <a:r>
              <a:rPr lang="en-US" b="1" dirty="0">
                <a:solidFill>
                  <a:srgbClr val="FF0000"/>
                </a:solidFill>
              </a:rPr>
              <a:t> organs </a:t>
            </a:r>
          </a:p>
        </p:txBody>
      </p:sp>
    </p:spTree>
    <p:extLst>
      <p:ext uri="{BB962C8B-B14F-4D97-AF65-F5344CB8AC3E}">
        <p14:creationId xmlns:p14="http://schemas.microsoft.com/office/powerpoint/2010/main" val="195225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(43 min)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1) Warm Up 3 min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Guided </a:t>
            </a:r>
            <a:r>
              <a:rPr lang="en-US" dirty="0" smtClean="0"/>
              <a:t>Practice 15 min (Endocrine System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Video  </a:t>
            </a:r>
            <a:r>
              <a:rPr lang="en-US" dirty="0"/>
              <a:t>5 min (</a:t>
            </a:r>
            <a:r>
              <a:rPr lang="en-US" dirty="0" err="1"/>
              <a:t>Kidshealth</a:t>
            </a:r>
            <a:r>
              <a:rPr lang="en-US" dirty="0"/>
              <a:t>- Endocrine System)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pPr marL="0" indent="0" algn="ctr">
              <a:buNone/>
            </a:pPr>
            <a:r>
              <a:rPr lang="en-US" dirty="0" smtClean="0"/>
              <a:t>Important </a:t>
            </a:r>
            <a:r>
              <a:rPr lang="en-US" dirty="0"/>
              <a:t>Reminder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Weekly homework Endocrine &amp; Immune system 9</a:t>
            </a:r>
            <a:r>
              <a:rPr lang="en-US" b="1" baseline="30000" dirty="0"/>
              <a:t>th</a:t>
            </a:r>
            <a:r>
              <a:rPr lang="en-US" b="1" dirty="0"/>
              <a:t> week due is Friday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Control System Quiz 3/22/19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Endocrine System Student Presentation is 3/21/19 and Immune System Student Presentation 3/22/19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Unit Test Human Body System (ALL 10 system we covered in 3</a:t>
            </a:r>
            <a:r>
              <a:rPr lang="en-US" b="1" baseline="30000" dirty="0"/>
              <a:t>rd</a:t>
            </a:r>
            <a:r>
              <a:rPr lang="en-US" b="1" dirty="0"/>
              <a:t> quarter- 30 multiple choice questions) is 3/28/19 (</a:t>
            </a:r>
            <a:r>
              <a:rPr lang="en-US" b="1" dirty="0" err="1"/>
              <a:t>a.k.a</a:t>
            </a:r>
            <a:r>
              <a:rPr lang="en-US" b="1" dirty="0"/>
              <a:t> last day of the 3</a:t>
            </a:r>
            <a:r>
              <a:rPr lang="en-US" b="1" baseline="30000" dirty="0"/>
              <a:t>rd</a:t>
            </a:r>
            <a:r>
              <a:rPr lang="en-US" b="1" dirty="0"/>
              <a:t> quarter)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307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Guided Practice (Endocrine System)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1)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regulating </a:t>
            </a:r>
            <a:r>
              <a:rPr lang="en-US" i="1" dirty="0"/>
              <a:t>mood, growth and development; </a:t>
            </a:r>
            <a:endParaRPr lang="en-US" i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tissue </a:t>
            </a:r>
            <a:r>
              <a:rPr lang="en-US" i="1" dirty="0"/>
              <a:t>function; the fight or flight </a:t>
            </a:r>
            <a:r>
              <a:rPr lang="en-US" i="1" dirty="0" smtClean="0"/>
              <a:t>response;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metabolism</a:t>
            </a:r>
            <a:r>
              <a:rPr lang="en-US" i="1" dirty="0"/>
              <a:t>; blood glucose levels; </a:t>
            </a:r>
            <a:endParaRPr lang="en-US" i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sexual </a:t>
            </a:r>
            <a:r>
              <a:rPr lang="en-US" i="1" dirty="0"/>
              <a:t>function and reproductive processes</a:t>
            </a:r>
            <a:r>
              <a:rPr lang="en-US" i="1" dirty="0" smtClean="0"/>
              <a:t>.</a:t>
            </a:r>
            <a:endParaRPr lang="en-US" i="1" dirty="0"/>
          </a:p>
          <a:p>
            <a:pPr marL="57150" indent="0">
              <a:buNone/>
            </a:pPr>
            <a:r>
              <a:rPr lang="en-US" i="1" dirty="0" smtClean="0"/>
              <a:t>2)</a:t>
            </a:r>
            <a:r>
              <a:rPr lang="en-US" dirty="0"/>
              <a:t> c. </a:t>
            </a:r>
            <a:r>
              <a:rPr lang="en-US" i="1" dirty="0"/>
              <a:t>nervous </a:t>
            </a:r>
            <a:r>
              <a:rPr lang="en-US" i="1" dirty="0" smtClean="0"/>
              <a:t>system</a:t>
            </a:r>
          </a:p>
          <a:p>
            <a:pPr marL="57150" indent="0">
              <a:buNone/>
            </a:pPr>
            <a:r>
              <a:rPr lang="en-US" i="1" dirty="0" smtClean="0"/>
              <a:t>3) Hormones</a:t>
            </a:r>
          </a:p>
          <a:p>
            <a:pPr marL="57150" indent="0">
              <a:buNone/>
            </a:pPr>
            <a:r>
              <a:rPr lang="en-US" i="1" dirty="0" smtClean="0"/>
              <a:t>4) 20</a:t>
            </a:r>
          </a:p>
          <a:p>
            <a:pPr marL="57150" indent="0">
              <a:buNone/>
            </a:pPr>
            <a:r>
              <a:rPr lang="en-US" i="1" dirty="0" smtClean="0"/>
              <a:t>5) </a:t>
            </a:r>
            <a:r>
              <a:rPr lang="en-US" i="1" dirty="0"/>
              <a:t>pituitary, hypothalamus, and pineal gland (or pineal body)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94827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Guided Practice (Endocrine System)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6) </a:t>
            </a:r>
            <a:r>
              <a:rPr lang="en-US" b="1" dirty="0"/>
              <a:t>a. </a:t>
            </a:r>
            <a:r>
              <a:rPr lang="en-US" b="1" i="1" dirty="0" smtClean="0"/>
              <a:t>melatonin</a:t>
            </a:r>
          </a:p>
          <a:p>
            <a:pPr>
              <a:lnSpc>
                <a:spcPct val="150000"/>
              </a:lnSpc>
            </a:pPr>
            <a:r>
              <a:rPr lang="en-US" b="1" i="1" dirty="0" smtClean="0"/>
              <a:t>7) </a:t>
            </a:r>
            <a:r>
              <a:rPr lang="en-US" b="1" dirty="0" smtClean="0"/>
              <a:t>True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8) </a:t>
            </a:r>
            <a:r>
              <a:rPr lang="en-US" b="1" i="1" dirty="0" smtClean="0"/>
              <a:t>diabetes</a:t>
            </a:r>
          </a:p>
          <a:p>
            <a:pPr>
              <a:lnSpc>
                <a:spcPct val="150000"/>
              </a:lnSpc>
            </a:pPr>
            <a:r>
              <a:rPr lang="en-US" b="1" i="1" dirty="0" smtClean="0"/>
              <a:t>9) </a:t>
            </a:r>
            <a:r>
              <a:rPr lang="en-US" b="1" i="1" dirty="0"/>
              <a:t>target </a:t>
            </a:r>
            <a:r>
              <a:rPr lang="en-US" b="1" i="1" dirty="0" smtClean="0"/>
              <a:t>cells</a:t>
            </a:r>
          </a:p>
          <a:p>
            <a:pPr>
              <a:lnSpc>
                <a:spcPct val="150000"/>
              </a:lnSpc>
            </a:pPr>
            <a:r>
              <a:rPr lang="en-US" b="1" i="1" dirty="0" smtClean="0"/>
              <a:t>10) </a:t>
            </a:r>
            <a:r>
              <a:rPr lang="en-US" b="1" i="1" dirty="0"/>
              <a:t>precocious puberty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850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Kidshealth</a:t>
            </a:r>
            <a:r>
              <a:rPr lang="en-US" dirty="0" smtClean="0"/>
              <a:t> (Video)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www.youtube.com/watch?v=HXPCQBD_WGI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9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204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3/19/19 Tuesday Warm Up 3 min </vt:lpstr>
      <vt:lpstr>Today Agenda (43 min) </vt:lpstr>
      <vt:lpstr>Guided Practice (Endocrine System) </vt:lpstr>
      <vt:lpstr>Guided Practice (Endocrine System) </vt:lpstr>
      <vt:lpstr>Kidshealth (Video)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3/19/19 Tuesday Warm Up 3 min </dc:title>
  <dc:creator>Ahmet ilbay</dc:creator>
  <cp:lastModifiedBy>Ahmet ilbay</cp:lastModifiedBy>
  <cp:revision>6</cp:revision>
  <dcterms:created xsi:type="dcterms:W3CDTF">2006-08-16T00:00:00Z</dcterms:created>
  <dcterms:modified xsi:type="dcterms:W3CDTF">2019-03-19T15:23:41Z</dcterms:modified>
</cp:coreProperties>
</file>